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DAA187-4FA3-4713-BAF6-36F00AF0F9E5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28AECE-28A6-444A-B135-81BAA9860C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428868"/>
            <a:ext cx="7854696" cy="1752600"/>
          </a:xfrm>
        </p:spPr>
        <p:txBody>
          <a:bodyPr/>
          <a:lstStyle/>
          <a:p>
            <a:pPr algn="ctr"/>
            <a:r>
              <a:rPr lang="ar-LB" sz="4000" dirty="0" smtClean="0">
                <a:solidFill>
                  <a:srgbClr val="00B0F0"/>
                </a:solidFill>
              </a:rPr>
              <a:t>الصّف الخامس الأساسي</a:t>
            </a:r>
          </a:p>
          <a:p>
            <a:pPr algn="ctr"/>
            <a:r>
              <a:rPr lang="ar-LB" sz="4000" dirty="0" smtClean="0">
                <a:solidFill>
                  <a:srgbClr val="00B0F0"/>
                </a:solidFill>
              </a:rPr>
              <a:t>المادّة: قراءة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928694"/>
          </a:xfrm>
        </p:spPr>
        <p:txBody>
          <a:bodyPr/>
          <a:lstStyle/>
          <a:p>
            <a:r>
              <a:rPr lang="ar-LB" dirty="0" smtClean="0"/>
              <a:t>مدرسة دومينيكان لسيّدة الدّاليفراند عاريّا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LB" sz="6600" dirty="0" smtClean="0"/>
              <a:t>الـمحور الثّالث: أعرِفُ كثيرًا</a:t>
            </a:r>
            <a:endParaRPr lang="en-US" sz="6600" dirty="0"/>
          </a:p>
        </p:txBody>
      </p:sp>
      <p:pic>
        <p:nvPicPr>
          <p:cNvPr id="4" name="Content Placeholder 3" descr="CamScanner 05-05-2020 18.52.49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9143999" cy="5857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389120"/>
          </a:xfrm>
        </p:spPr>
        <p:txBody>
          <a:bodyPr>
            <a:normAutofit/>
          </a:bodyPr>
          <a:lstStyle/>
          <a:p>
            <a:pPr algn="r" rtl="1"/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أوّلًا: أعد قراءة النّصّ قراءة جهريّة.</a:t>
            </a:r>
          </a:p>
          <a:p>
            <a:pPr algn="r" rtl="1"/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ثانيًا: أكمل الأنشطة الخطيّة في كتاب 3 ص. 24-25 رقم 1-2</a:t>
            </a:r>
          </a:p>
          <a:p>
            <a:pPr algn="r" rtl="1">
              <a:buNone/>
            </a:pPr>
            <a:r>
              <a:rPr lang="ar-LB" sz="3200" dirty="0" smtClean="0">
                <a:latin typeface="Traditional Arabic" pitchFamily="18" charset="-78"/>
                <a:cs typeface="Traditional Arabic" pitchFamily="18" charset="-78"/>
              </a:rPr>
              <a:t>في التعبير الكتابي ص. </a:t>
            </a:r>
            <a:r>
              <a:rPr lang="ar-LB" sz="3200" smtClean="0">
                <a:latin typeface="Traditional Arabic" pitchFamily="18" charset="-78"/>
                <a:cs typeface="Traditional Arabic" pitchFamily="18" charset="-78"/>
              </a:rPr>
              <a:t>26-27 رقم 1</a:t>
            </a:r>
            <a:endParaRPr lang="ar-L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1">
            <a:hlinkClick r:id="" action="ppaction://media"/>
          </p:cNvPr>
          <p:cNvPicPr>
            <a:picLocks noRot="1" noChangeAspect="1"/>
          </p:cNvPicPr>
          <p:nvPr>
            <a:wavAudioFile r:embed="rId1" name="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6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4"/>
          <a:stretch>
            <a:fillRect/>
          </a:stretch>
        </p:blipFill>
        <p:spPr>
          <a:xfrm>
            <a:off x="428596" y="5715016"/>
            <a:ext cx="876304" cy="8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857224" y="5357826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Scanner 05-05-2020 18.52.49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4">
            <a:hlinkClick r:id="" action="ppaction://media"/>
          </p:cNvPr>
          <p:cNvPicPr>
            <a:picLocks noRot="1" noChangeAspect="1"/>
          </p:cNvPicPr>
          <p:nvPr>
            <a:wavAudioFile r:embed="rId1" name="4"/>
          </p:nvPr>
        </p:nvPicPr>
        <p:blipFill>
          <a:blip r:embed="rId4"/>
          <a:stretch>
            <a:fillRect/>
          </a:stretch>
        </p:blipFill>
        <p:spPr>
          <a:xfrm>
            <a:off x="928662" y="542926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ar-LB" sz="3600" u="sng" dirty="0" smtClean="0"/>
              <a:t>التّاريخ: 18 أيّار 2020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346" y="857232"/>
            <a:ext cx="8929718" cy="600076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ar-LB" sz="5100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المحور الثّالث: </a:t>
            </a:r>
            <a:r>
              <a:rPr lang="ar-LB" sz="5100" u="sng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أعرِف كثيرًا.</a:t>
            </a:r>
          </a:p>
          <a:p>
            <a:pPr algn="ctr">
              <a:buNone/>
            </a:pPr>
            <a:r>
              <a:rPr lang="ar-LB" sz="5100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النّصّ الأوّل: </a:t>
            </a:r>
            <a:r>
              <a:rPr lang="ar-LB" sz="5100" u="sng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غابات العطاء</a:t>
            </a:r>
          </a:p>
          <a:p>
            <a:pPr algn="r" rtl="1">
              <a:buFont typeface="Wingdings" pitchFamily="2" charset="2"/>
              <a:buChar char="q"/>
            </a:pPr>
            <a:r>
              <a:rPr lang="ar-LB" sz="5100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مترادفات: ص. 8-9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الشّاسعة: الواسعة.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يفوقُ: يزيدُ على.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فصائل: أنواع.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تَضُمُّهُ: تحويهِ.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جُرِفَ: أُزيلَ.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موطنها: مسكنها.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انقراضها: زوالها.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فتّاكة: مُميتة.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تمتصُّ: تشربُ.</a:t>
            </a:r>
          </a:p>
          <a:p>
            <a:pPr algn="r" rtl="1"/>
            <a:r>
              <a:rPr lang="ar-LB" sz="5100" dirty="0" smtClean="0">
                <a:latin typeface="Traditional Arabic" pitchFamily="18" charset="-78"/>
                <a:cs typeface="Traditional Arabic" pitchFamily="18" charset="-78"/>
              </a:rPr>
              <a:t>يغدو: يُصبح.</a:t>
            </a:r>
          </a:p>
          <a:p>
            <a:pPr algn="r" rtl="1">
              <a:buNone/>
            </a:pPr>
            <a:endParaRPr lang="en-US" sz="4000" u="sng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428596" y="1928802"/>
            <a:ext cx="5286412" cy="464347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dirty="0" smtClean="0">
                <a:latin typeface="Traditional Arabic" pitchFamily="18" charset="-78"/>
                <a:cs typeface="Traditional Arabic" pitchFamily="18" charset="-78"/>
              </a:rPr>
              <a:t>انتباه: حفظ المترادفات الملوّنة في النّصّ أيضًا. 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/>
          <a:lstStyle/>
          <a:p>
            <a:pPr algn="ctr">
              <a:buNone/>
            </a:pPr>
            <a:endParaRPr lang="ar-LB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ar-LB" sz="3600" dirty="0" smtClean="0">
                <a:solidFill>
                  <a:srgbClr val="FFC000"/>
                </a:solidFill>
              </a:rPr>
              <a:t>لقد اشتقتُ لكم كثيرًا.</a:t>
            </a:r>
          </a:p>
          <a:p>
            <a:pPr algn="ctr">
              <a:buNone/>
            </a:pPr>
            <a:endParaRPr lang="ar-LB" sz="36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ar-LB" sz="36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ar-LB" sz="36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ar-LB" sz="3600" dirty="0" smtClean="0">
                <a:solidFill>
                  <a:srgbClr val="FFC000"/>
                </a:solidFill>
              </a:rPr>
              <a:t>عملًا موفّقًا يا أعزّائي.</a:t>
            </a:r>
          </a:p>
          <a:p>
            <a:pPr algn="ctr">
              <a:buNone/>
            </a:pPr>
            <a:endParaRPr lang="ar-LB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000496" y="3286124"/>
            <a:ext cx="1214446" cy="121444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Heart 4"/>
          <p:cNvSpPr/>
          <p:nvPr/>
        </p:nvSpPr>
        <p:spPr>
          <a:xfrm>
            <a:off x="571472" y="1285860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1357290" y="4929198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7143768" y="1643050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/>
          <p:cNvSpPr/>
          <p:nvPr/>
        </p:nvSpPr>
        <p:spPr>
          <a:xfrm>
            <a:off x="4000496" y="500042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7143768" y="4929198"/>
            <a:ext cx="1285884" cy="121444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126</Words>
  <Application>Microsoft Office PowerPoint</Application>
  <PresentationFormat>On-screen Show (4:3)</PresentationFormat>
  <Paragraphs>28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مدرسة دومينيكان لسيّدة الدّاليفراند عاريّا</vt:lpstr>
      <vt:lpstr>الـمحور الثّالث: أعرِفُ كثيرًا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التّاريخ: 18 أيّار 2020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مدرسة الدّومينيكان الدّليفراند عاريّا</dc:title>
  <dc:creator>Carole</dc:creator>
  <cp:lastModifiedBy>HP1</cp:lastModifiedBy>
  <cp:revision>36</cp:revision>
  <dcterms:created xsi:type="dcterms:W3CDTF">2020-05-05T17:10:55Z</dcterms:created>
  <dcterms:modified xsi:type="dcterms:W3CDTF">2020-05-21T15:44:04Z</dcterms:modified>
</cp:coreProperties>
</file>