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187-4FA3-4713-BAF6-36F00AF0F9E5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AECE-28A6-444A-B135-81BAA9860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187-4FA3-4713-BAF6-36F00AF0F9E5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AECE-28A6-444A-B135-81BAA9860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187-4FA3-4713-BAF6-36F00AF0F9E5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AECE-28A6-444A-B135-81BAA9860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187-4FA3-4713-BAF6-36F00AF0F9E5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AECE-28A6-444A-B135-81BAA9860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187-4FA3-4713-BAF6-36F00AF0F9E5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AECE-28A6-444A-B135-81BAA9860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187-4FA3-4713-BAF6-36F00AF0F9E5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AECE-28A6-444A-B135-81BAA9860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187-4FA3-4713-BAF6-36F00AF0F9E5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AECE-28A6-444A-B135-81BAA9860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187-4FA3-4713-BAF6-36F00AF0F9E5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AECE-28A6-444A-B135-81BAA9860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187-4FA3-4713-BAF6-36F00AF0F9E5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AECE-28A6-444A-B135-81BAA9860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187-4FA3-4713-BAF6-36F00AF0F9E5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AECE-28A6-444A-B135-81BAA9860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187-4FA3-4713-BAF6-36F00AF0F9E5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28AECE-28A6-444A-B135-81BAA9860C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DAA187-4FA3-4713-BAF6-36F00AF0F9E5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28AECE-28A6-444A-B135-81BAA9860CB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2428868"/>
            <a:ext cx="7854696" cy="1752600"/>
          </a:xfrm>
        </p:spPr>
        <p:txBody>
          <a:bodyPr/>
          <a:lstStyle/>
          <a:p>
            <a:pPr algn="ctr"/>
            <a:r>
              <a:rPr lang="ar-LB" sz="4000" dirty="0" smtClean="0">
                <a:solidFill>
                  <a:srgbClr val="00B0F0"/>
                </a:solidFill>
              </a:rPr>
              <a:t>الصّف الخامس الأساسي</a:t>
            </a:r>
          </a:p>
          <a:p>
            <a:pPr algn="ctr"/>
            <a:r>
              <a:rPr lang="ar-LB" sz="4000" dirty="0" smtClean="0">
                <a:solidFill>
                  <a:srgbClr val="00B0F0"/>
                </a:solidFill>
              </a:rPr>
              <a:t>المادّة: قراءة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7851648" cy="928694"/>
          </a:xfrm>
        </p:spPr>
        <p:txBody>
          <a:bodyPr/>
          <a:lstStyle/>
          <a:p>
            <a:r>
              <a:rPr lang="ar-LB" dirty="0" smtClean="0"/>
              <a:t>مدرسة </a:t>
            </a:r>
            <a:r>
              <a:rPr lang="ar-LB" dirty="0" smtClean="0"/>
              <a:t>دومينيكان لسيّدة الدّاليفراند </a:t>
            </a:r>
            <a:r>
              <a:rPr lang="ar-LB" dirty="0" smtClean="0"/>
              <a:t>عاريّا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ar-LB" sz="6600" dirty="0" smtClean="0"/>
              <a:t>المحور الثّالث: أعرِفُ كثيرًا</a:t>
            </a:r>
            <a:endParaRPr lang="en-US" sz="6600" dirty="0"/>
          </a:p>
        </p:txBody>
      </p:sp>
      <p:pic>
        <p:nvPicPr>
          <p:cNvPr id="4" name="Content Placeholder 3" descr="CamScanner 05-05-2020 18.52.49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00108"/>
            <a:ext cx="9143999" cy="58578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438912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LB" dirty="0" smtClean="0"/>
              <a:t>أوّلًا: </a:t>
            </a:r>
            <a:r>
              <a:rPr lang="ar-LB" dirty="0" smtClean="0"/>
              <a:t>أقرأ نصّ </a:t>
            </a:r>
            <a:r>
              <a:rPr lang="ar-LB" dirty="0" smtClean="0"/>
              <a:t>القراءة ”غابات العطاء“ في كتاب 3 ص. 8-9 قراءة صامتة لمدّة 10 دقائق.</a:t>
            </a:r>
          </a:p>
          <a:p>
            <a:pPr algn="r" rtl="1"/>
            <a:r>
              <a:rPr lang="ar-LB" dirty="0" smtClean="0"/>
              <a:t>ثانيًا: استمع للقراءة الجهريّة من قبل المعلّمة.</a:t>
            </a:r>
          </a:p>
          <a:p>
            <a:pPr algn="r" rtl="1"/>
            <a:r>
              <a:rPr lang="ar-LB" dirty="0" smtClean="0"/>
              <a:t>ثالثًا</a:t>
            </a:r>
            <a:r>
              <a:rPr lang="ar-LB" dirty="0" smtClean="0"/>
              <a:t>: فتّش في المعجم عن معاني الكلمات الصّعبة. </a:t>
            </a:r>
            <a:r>
              <a:rPr lang="ar-LB" dirty="0" smtClean="0"/>
              <a:t>واكتبها </a:t>
            </a:r>
            <a:r>
              <a:rPr lang="ar-LB" dirty="0" smtClean="0"/>
              <a:t>على د. البيت.</a:t>
            </a:r>
          </a:p>
          <a:p>
            <a:pPr algn="r" rtl="1"/>
            <a:r>
              <a:rPr lang="ar-LB" dirty="0" smtClean="0"/>
              <a:t>رابعًا: قم بتسجيل صوتك وأنت تقرأ النّصّ لكي تُقيّم نفسَك.</a:t>
            </a:r>
          </a:p>
          <a:p>
            <a:pPr algn="r" rtl="1"/>
            <a:endParaRPr lang="ar-LB" dirty="0" smtClean="0"/>
          </a:p>
          <a:p>
            <a:pPr algn="r" rtl="1">
              <a:buNone/>
            </a:pPr>
            <a:r>
              <a:rPr lang="ar-LB" dirty="0" smtClean="0"/>
              <a:t>      عندَ التّقييم عليكَ الإنتباه:</a:t>
            </a:r>
          </a:p>
          <a:p>
            <a:pPr algn="r" rtl="1">
              <a:buNone/>
            </a:pPr>
            <a:r>
              <a:rPr lang="ar-LB" dirty="0" smtClean="0"/>
              <a:t>- للنّطق السّليم: مخارج الحروف، الحروف المتقاربة لفظًا، الحركات، وجودة اللّفظ.</a:t>
            </a:r>
          </a:p>
          <a:p>
            <a:pPr algn="r" rtl="1">
              <a:buNone/>
            </a:pPr>
            <a:r>
              <a:rPr lang="ar-LB" dirty="0" smtClean="0"/>
              <a:t>- لحسنِ الأداء: احترام علامات الوقف، النّبرة الصّوتيّة، الوضوح والإفهام.</a:t>
            </a:r>
            <a:endParaRPr lang="en-US" dirty="0"/>
          </a:p>
        </p:txBody>
      </p:sp>
      <p:sp>
        <p:nvSpPr>
          <p:cNvPr id="4" name="Lightning Bolt 3"/>
          <p:cNvSpPr/>
          <p:nvPr/>
        </p:nvSpPr>
        <p:spPr>
          <a:xfrm>
            <a:off x="7929586" y="3071810"/>
            <a:ext cx="571504" cy="50006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mScanner 05-05-2020 18.52.49_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5" name="1">
            <a:hlinkClick r:id="" action="ppaction://media"/>
          </p:cNvPr>
          <p:cNvPicPr>
            <a:picLocks noRot="1" noChangeAspect="1"/>
          </p:cNvPicPr>
          <p:nvPr>
            <a:wavAudioFile r:embed="rId1" name="1"/>
          </p:nvPr>
        </p:nvPicPr>
        <p:blipFill>
          <a:blip r:embed="rId4"/>
          <a:stretch>
            <a:fillRect/>
          </a:stretch>
        </p:blipFill>
        <p:spPr>
          <a:xfrm>
            <a:off x="428596" y="357166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mScanner 05-05-2020 18.52.49_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7999"/>
          </a:xfrm>
        </p:spPr>
      </p:pic>
      <p:pic>
        <p:nvPicPr>
          <p:cNvPr id="6" name="2">
            <a:hlinkClick r:id="" action="ppaction://media"/>
          </p:cNvPr>
          <p:cNvPicPr>
            <a:picLocks noRot="1" noChangeAspect="1"/>
          </p:cNvPicPr>
          <p:nvPr>
            <a:wavAudioFile r:embed="rId1" name="2"/>
          </p:nvPr>
        </p:nvPicPr>
        <p:blipFill>
          <a:blip r:embed="rId4"/>
          <a:stretch>
            <a:fillRect/>
          </a:stretch>
        </p:blipFill>
        <p:spPr>
          <a:xfrm>
            <a:off x="428596" y="5715016"/>
            <a:ext cx="876304" cy="87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mScanner 05-05-2020 18.52.49_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857224" y="5357826"/>
            <a:ext cx="857256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mScanner 05-05-2020 18.52.49_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4">
            <a:hlinkClick r:id="" action="ppaction://media"/>
          </p:cNvPr>
          <p:cNvPicPr>
            <a:picLocks noRot="1" noChangeAspect="1"/>
          </p:cNvPicPr>
          <p:nvPr>
            <a:wavAudioFile r:embed="rId1" name="4"/>
          </p:nvPr>
        </p:nvPicPr>
        <p:blipFill>
          <a:blip r:embed="rId4"/>
          <a:stretch>
            <a:fillRect/>
          </a:stretch>
        </p:blipFill>
        <p:spPr>
          <a:xfrm>
            <a:off x="928662" y="5429264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243</TotalTime>
  <Words>110</Words>
  <Application>Microsoft Office PowerPoint</Application>
  <PresentationFormat>On-screen Show (4:3)</PresentationFormat>
  <Paragraphs>12</Paragraphs>
  <Slides>7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Flow</vt:lpstr>
      <vt:lpstr>مدرسة دومينيكان لسيّدة الدّاليفراند عاريّا</vt:lpstr>
      <vt:lpstr>المحور الثّالث: أعرِفُ كثيرًا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مدرسة الدّومينيكان الدّليفراند عاريّا</dc:title>
  <dc:creator>Carole</dc:creator>
  <cp:lastModifiedBy>HP1</cp:lastModifiedBy>
  <cp:revision>29</cp:revision>
  <dcterms:created xsi:type="dcterms:W3CDTF">2020-05-05T17:10:55Z</dcterms:created>
  <dcterms:modified xsi:type="dcterms:W3CDTF">2020-05-08T13:33:15Z</dcterms:modified>
</cp:coreProperties>
</file>