
<file path=[Content_Types].xml><?xml version="1.0" encoding="utf-8"?>
<Types xmlns="http://schemas.openxmlformats.org/package/2006/content-types">
  <Default Extension="png" ContentType="image/png"/>
  <Default Extension="mp3"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79" r:id="rId2"/>
    <p:sldId id="280" r:id="rId3"/>
    <p:sldId id="281" r:id="rId4"/>
    <p:sldId id="282" r:id="rId5"/>
    <p:sldId id="283" r:id="rId6"/>
    <p:sldId id="284" r:id="rId7"/>
    <p:sldId id="285" r:id="rId8"/>
    <p:sldId id="286" r:id="rId9"/>
    <p:sldId id="287" r:id="rId10"/>
    <p:sldId id="28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6" autoAdjust="0"/>
    <p:restoredTop sz="94660"/>
  </p:normalViewPr>
  <p:slideViewPr>
    <p:cSldViewPr>
      <p:cViewPr>
        <p:scale>
          <a:sx n="76" d="100"/>
          <a:sy n="76" d="100"/>
        </p:scale>
        <p:origin x="-118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extLst>
      <p:ext uri="{BB962C8B-B14F-4D97-AF65-F5344CB8AC3E}">
        <p14:creationId xmlns:p14="http://schemas.microsoft.com/office/powerpoint/2010/main" val="1971797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9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104859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48594" name="Date Placeholder 3"/>
          <p:cNvSpPr>
            <a:spLocks noGrp="1"/>
          </p:cNvSpPr>
          <p:nvPr>
            <p:ph type="dt" sz="half" idx="10"/>
          </p:nvPr>
        </p:nvSpPr>
        <p:spPr/>
        <p:txBody>
          <a:bodyPr/>
          <a:lstStyle/>
          <a:p>
            <a:fld id="{03DE5338-17DC-4209-9B35-3DC569DF1D53}" type="datetimeFigureOut">
              <a:rPr lang="en-US" smtClean="0"/>
              <a:pPr/>
              <a:t>5/1/2020</a:t>
            </a:fld>
            <a:endParaRPr lang="en-US" dirty="0"/>
          </a:p>
        </p:txBody>
      </p:sp>
      <p:sp>
        <p:nvSpPr>
          <p:cNvPr id="1048595" name="Footer Placeholder 4"/>
          <p:cNvSpPr>
            <a:spLocks noGrp="1"/>
          </p:cNvSpPr>
          <p:nvPr>
            <p:ph type="ftr" sz="quarter" idx="11"/>
          </p:nvPr>
        </p:nvSpPr>
        <p:spPr/>
        <p:txBody>
          <a:bodyPr/>
          <a:lstStyle/>
          <a:p>
            <a:endParaRPr lang="en-US" dirty="0"/>
          </a:p>
        </p:txBody>
      </p:sp>
      <p:sp>
        <p:nvSpPr>
          <p:cNvPr id="1048596" name="Slide Number Placeholder 5"/>
          <p:cNvSpPr>
            <a:spLocks noGrp="1"/>
          </p:cNvSpPr>
          <p:nvPr>
            <p:ph type="sldNum" sz="quarter" idx="12"/>
          </p:nvPr>
        </p:nvSpPr>
        <p:spPr/>
        <p:txBody>
          <a:bodyPr/>
          <a:lstStyle/>
          <a:p>
            <a:fld id="{B175E7D7-0816-40B3-A0C4-2AF8BE27D05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41" name="Title 1"/>
          <p:cNvSpPr>
            <a:spLocks noGrp="1"/>
          </p:cNvSpPr>
          <p:nvPr>
            <p:ph type="title"/>
          </p:nvPr>
        </p:nvSpPr>
        <p:spPr/>
        <p:txBody>
          <a:bodyPr/>
          <a:lstStyle/>
          <a:p>
            <a:r>
              <a:rPr lang="en-US" smtClean="0"/>
              <a:t>Click to edit Master title style</a:t>
            </a:r>
            <a:endParaRPr lang="en-US"/>
          </a:p>
        </p:txBody>
      </p:sp>
      <p:sp>
        <p:nvSpPr>
          <p:cNvPr id="1048642"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3" name="Date Placeholder 3"/>
          <p:cNvSpPr>
            <a:spLocks noGrp="1"/>
          </p:cNvSpPr>
          <p:nvPr>
            <p:ph type="dt" sz="half" idx="10"/>
          </p:nvPr>
        </p:nvSpPr>
        <p:spPr/>
        <p:txBody>
          <a:bodyPr/>
          <a:lstStyle/>
          <a:p>
            <a:fld id="{03DE5338-17DC-4209-9B35-3DC569DF1D53}" type="datetimeFigureOut">
              <a:rPr lang="en-US" smtClean="0"/>
              <a:pPr/>
              <a:t>5/1/2020</a:t>
            </a:fld>
            <a:endParaRPr lang="en-US" dirty="0"/>
          </a:p>
        </p:txBody>
      </p:sp>
      <p:sp>
        <p:nvSpPr>
          <p:cNvPr id="1048644" name="Footer Placeholder 4"/>
          <p:cNvSpPr>
            <a:spLocks noGrp="1"/>
          </p:cNvSpPr>
          <p:nvPr>
            <p:ph type="ftr" sz="quarter" idx="11"/>
          </p:nvPr>
        </p:nvSpPr>
        <p:spPr/>
        <p:txBody>
          <a:bodyPr/>
          <a:lstStyle/>
          <a:p>
            <a:endParaRPr lang="en-US" dirty="0"/>
          </a:p>
        </p:txBody>
      </p:sp>
      <p:sp>
        <p:nvSpPr>
          <p:cNvPr id="1048645" name="Slide Number Placeholder 5"/>
          <p:cNvSpPr>
            <a:spLocks noGrp="1"/>
          </p:cNvSpPr>
          <p:nvPr>
            <p:ph type="sldNum" sz="quarter" idx="12"/>
          </p:nvPr>
        </p:nvSpPr>
        <p:spPr/>
        <p:txBody>
          <a:bodyPr/>
          <a:lstStyle/>
          <a:p>
            <a:fld id="{B175E7D7-0816-40B3-A0C4-2AF8BE27D05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2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104862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4" name="Date Placeholder 3"/>
          <p:cNvSpPr>
            <a:spLocks noGrp="1"/>
          </p:cNvSpPr>
          <p:nvPr>
            <p:ph type="dt" sz="half" idx="10"/>
          </p:nvPr>
        </p:nvSpPr>
        <p:spPr/>
        <p:txBody>
          <a:bodyPr/>
          <a:lstStyle/>
          <a:p>
            <a:fld id="{03DE5338-17DC-4209-9B35-3DC569DF1D53}" type="datetimeFigureOut">
              <a:rPr lang="en-US" smtClean="0"/>
              <a:pPr/>
              <a:t>5/1/2020</a:t>
            </a:fld>
            <a:endParaRPr lang="en-US" dirty="0"/>
          </a:p>
        </p:txBody>
      </p:sp>
      <p:sp>
        <p:nvSpPr>
          <p:cNvPr id="1048625" name="Footer Placeholder 4"/>
          <p:cNvSpPr>
            <a:spLocks noGrp="1"/>
          </p:cNvSpPr>
          <p:nvPr>
            <p:ph type="ftr" sz="quarter" idx="11"/>
          </p:nvPr>
        </p:nvSpPr>
        <p:spPr/>
        <p:txBody>
          <a:bodyPr/>
          <a:lstStyle/>
          <a:p>
            <a:endParaRPr lang="en-US" dirty="0"/>
          </a:p>
        </p:txBody>
      </p:sp>
      <p:sp>
        <p:nvSpPr>
          <p:cNvPr id="1048626" name="Slide Number Placeholder 5"/>
          <p:cNvSpPr>
            <a:spLocks noGrp="1"/>
          </p:cNvSpPr>
          <p:nvPr>
            <p:ph type="sldNum" sz="quarter" idx="12"/>
          </p:nvPr>
        </p:nvSpPr>
        <p:spPr/>
        <p:txBody>
          <a:bodyPr/>
          <a:lstStyle/>
          <a:p>
            <a:fld id="{B175E7D7-0816-40B3-A0C4-2AF8BE27D05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17" name="Title 1"/>
          <p:cNvSpPr>
            <a:spLocks noGrp="1"/>
          </p:cNvSpPr>
          <p:nvPr>
            <p:ph type="title"/>
          </p:nvPr>
        </p:nvSpPr>
        <p:spPr/>
        <p:txBody>
          <a:bodyPr/>
          <a:lstStyle/>
          <a:p>
            <a:r>
              <a:rPr lang="en-US" smtClean="0"/>
              <a:t>Click to edit Master title style</a:t>
            </a:r>
            <a:endParaRPr lang="en-US"/>
          </a:p>
        </p:txBody>
      </p:sp>
      <p:sp>
        <p:nvSpPr>
          <p:cNvPr id="1048618"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9" name="Date Placeholder 3"/>
          <p:cNvSpPr>
            <a:spLocks noGrp="1"/>
          </p:cNvSpPr>
          <p:nvPr>
            <p:ph type="dt" sz="half" idx="10"/>
          </p:nvPr>
        </p:nvSpPr>
        <p:spPr/>
        <p:txBody>
          <a:bodyPr/>
          <a:lstStyle/>
          <a:p>
            <a:fld id="{03DE5338-17DC-4209-9B35-3DC569DF1D53}" type="datetimeFigureOut">
              <a:rPr lang="en-US" smtClean="0"/>
              <a:pPr/>
              <a:t>5/1/2020</a:t>
            </a:fld>
            <a:endParaRPr lang="en-US" dirty="0"/>
          </a:p>
        </p:txBody>
      </p:sp>
      <p:sp>
        <p:nvSpPr>
          <p:cNvPr id="1048620" name="Footer Placeholder 4"/>
          <p:cNvSpPr>
            <a:spLocks noGrp="1"/>
          </p:cNvSpPr>
          <p:nvPr>
            <p:ph type="ftr" sz="quarter" idx="11"/>
          </p:nvPr>
        </p:nvSpPr>
        <p:spPr/>
        <p:txBody>
          <a:bodyPr/>
          <a:lstStyle/>
          <a:p>
            <a:endParaRPr lang="en-US" dirty="0"/>
          </a:p>
        </p:txBody>
      </p:sp>
      <p:sp>
        <p:nvSpPr>
          <p:cNvPr id="1048621" name="Slide Number Placeholder 5"/>
          <p:cNvSpPr>
            <a:spLocks noGrp="1"/>
          </p:cNvSpPr>
          <p:nvPr>
            <p:ph type="sldNum" sz="quarter" idx="12"/>
          </p:nvPr>
        </p:nvSpPr>
        <p:spPr/>
        <p:txBody>
          <a:bodyPr/>
          <a:lstStyle/>
          <a:p>
            <a:fld id="{B175E7D7-0816-40B3-A0C4-2AF8BE27D05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36"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1048637"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38" name="Date Placeholder 3"/>
          <p:cNvSpPr>
            <a:spLocks noGrp="1"/>
          </p:cNvSpPr>
          <p:nvPr>
            <p:ph type="dt" sz="half" idx="10"/>
          </p:nvPr>
        </p:nvSpPr>
        <p:spPr/>
        <p:txBody>
          <a:bodyPr/>
          <a:lstStyle/>
          <a:p>
            <a:fld id="{03DE5338-17DC-4209-9B35-3DC569DF1D53}" type="datetimeFigureOut">
              <a:rPr lang="en-US" smtClean="0"/>
              <a:pPr/>
              <a:t>5/1/2020</a:t>
            </a:fld>
            <a:endParaRPr lang="en-US" dirty="0"/>
          </a:p>
        </p:txBody>
      </p:sp>
      <p:sp>
        <p:nvSpPr>
          <p:cNvPr id="1048639" name="Footer Placeholder 4"/>
          <p:cNvSpPr>
            <a:spLocks noGrp="1"/>
          </p:cNvSpPr>
          <p:nvPr>
            <p:ph type="ftr" sz="quarter" idx="11"/>
          </p:nvPr>
        </p:nvSpPr>
        <p:spPr/>
        <p:txBody>
          <a:bodyPr/>
          <a:lstStyle/>
          <a:p>
            <a:endParaRPr lang="en-US" dirty="0"/>
          </a:p>
        </p:txBody>
      </p:sp>
      <p:sp>
        <p:nvSpPr>
          <p:cNvPr id="1048640" name="Slide Number Placeholder 5"/>
          <p:cNvSpPr>
            <a:spLocks noGrp="1"/>
          </p:cNvSpPr>
          <p:nvPr>
            <p:ph type="sldNum" sz="quarter" idx="12"/>
          </p:nvPr>
        </p:nvSpPr>
        <p:spPr/>
        <p:txBody>
          <a:bodyPr/>
          <a:lstStyle/>
          <a:p>
            <a:fld id="{B175E7D7-0816-40B3-A0C4-2AF8BE27D05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03" name="Title 1"/>
          <p:cNvSpPr>
            <a:spLocks noGrp="1"/>
          </p:cNvSpPr>
          <p:nvPr>
            <p:ph type="title"/>
          </p:nvPr>
        </p:nvSpPr>
        <p:spPr/>
        <p:txBody>
          <a:bodyPr/>
          <a:lstStyle/>
          <a:p>
            <a:r>
              <a:rPr lang="en-US" smtClean="0"/>
              <a:t>Click to edit Master title style</a:t>
            </a:r>
            <a:endParaRPr lang="en-US"/>
          </a:p>
        </p:txBody>
      </p:sp>
      <p:sp>
        <p:nvSpPr>
          <p:cNvPr id="1048604"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05"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06" name="Date Placeholder 4"/>
          <p:cNvSpPr>
            <a:spLocks noGrp="1"/>
          </p:cNvSpPr>
          <p:nvPr>
            <p:ph type="dt" sz="half" idx="10"/>
          </p:nvPr>
        </p:nvSpPr>
        <p:spPr/>
        <p:txBody>
          <a:bodyPr/>
          <a:lstStyle/>
          <a:p>
            <a:fld id="{03DE5338-17DC-4209-9B35-3DC569DF1D53}" type="datetimeFigureOut">
              <a:rPr lang="en-US" smtClean="0"/>
              <a:pPr/>
              <a:t>5/1/2020</a:t>
            </a:fld>
            <a:endParaRPr lang="en-US" dirty="0"/>
          </a:p>
        </p:txBody>
      </p:sp>
      <p:sp>
        <p:nvSpPr>
          <p:cNvPr id="1048607" name="Footer Placeholder 5"/>
          <p:cNvSpPr>
            <a:spLocks noGrp="1"/>
          </p:cNvSpPr>
          <p:nvPr>
            <p:ph type="ftr" sz="quarter" idx="11"/>
          </p:nvPr>
        </p:nvSpPr>
        <p:spPr/>
        <p:txBody>
          <a:bodyPr/>
          <a:lstStyle/>
          <a:p>
            <a:endParaRPr lang="en-US" dirty="0"/>
          </a:p>
        </p:txBody>
      </p:sp>
      <p:sp>
        <p:nvSpPr>
          <p:cNvPr id="1048608" name="Slide Number Placeholder 6"/>
          <p:cNvSpPr>
            <a:spLocks noGrp="1"/>
          </p:cNvSpPr>
          <p:nvPr>
            <p:ph type="sldNum" sz="quarter" idx="12"/>
          </p:nvPr>
        </p:nvSpPr>
        <p:spPr/>
        <p:txBody>
          <a:bodyPr/>
          <a:lstStyle/>
          <a:p>
            <a:fld id="{B175E7D7-0816-40B3-A0C4-2AF8BE27D05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smtClean="0"/>
              <a:t>Click to edit Master title style</a:t>
            </a:r>
            <a:endParaRPr lang="en-US"/>
          </a:p>
        </p:txBody>
      </p:sp>
      <p:sp>
        <p:nvSpPr>
          <p:cNvPr id="1048610"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11"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12"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13"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4" name="Date Placeholder 6"/>
          <p:cNvSpPr>
            <a:spLocks noGrp="1"/>
          </p:cNvSpPr>
          <p:nvPr>
            <p:ph type="dt" sz="half" idx="10"/>
          </p:nvPr>
        </p:nvSpPr>
        <p:spPr/>
        <p:txBody>
          <a:bodyPr/>
          <a:lstStyle/>
          <a:p>
            <a:fld id="{03DE5338-17DC-4209-9B35-3DC569DF1D53}" type="datetimeFigureOut">
              <a:rPr lang="en-US" smtClean="0"/>
              <a:pPr/>
              <a:t>5/1/2020</a:t>
            </a:fld>
            <a:endParaRPr lang="en-US" dirty="0"/>
          </a:p>
        </p:txBody>
      </p:sp>
      <p:sp>
        <p:nvSpPr>
          <p:cNvPr id="1048615" name="Footer Placeholder 7"/>
          <p:cNvSpPr>
            <a:spLocks noGrp="1"/>
          </p:cNvSpPr>
          <p:nvPr>
            <p:ph type="ftr" sz="quarter" idx="11"/>
          </p:nvPr>
        </p:nvSpPr>
        <p:spPr/>
        <p:txBody>
          <a:bodyPr/>
          <a:lstStyle/>
          <a:p>
            <a:endParaRPr lang="en-US" dirty="0"/>
          </a:p>
        </p:txBody>
      </p:sp>
      <p:sp>
        <p:nvSpPr>
          <p:cNvPr id="1048616" name="Slide Number Placeholder 8"/>
          <p:cNvSpPr>
            <a:spLocks noGrp="1"/>
          </p:cNvSpPr>
          <p:nvPr>
            <p:ph type="sldNum" sz="quarter" idx="12"/>
          </p:nvPr>
        </p:nvSpPr>
        <p:spPr/>
        <p:txBody>
          <a:bodyPr/>
          <a:lstStyle/>
          <a:p>
            <a:fld id="{B175E7D7-0816-40B3-A0C4-2AF8BE27D05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3" name="Title 1"/>
          <p:cNvSpPr>
            <a:spLocks noGrp="1"/>
          </p:cNvSpPr>
          <p:nvPr>
            <p:ph type="title"/>
          </p:nvPr>
        </p:nvSpPr>
        <p:spPr/>
        <p:txBody>
          <a:bodyPr/>
          <a:lstStyle/>
          <a:p>
            <a:r>
              <a:rPr lang="en-US" smtClean="0"/>
              <a:t>Click to edit Master title style</a:t>
            </a:r>
            <a:endParaRPr lang="en-US"/>
          </a:p>
        </p:txBody>
      </p:sp>
      <p:sp>
        <p:nvSpPr>
          <p:cNvPr id="1048584" name="Date Placeholder 2"/>
          <p:cNvSpPr>
            <a:spLocks noGrp="1"/>
          </p:cNvSpPr>
          <p:nvPr>
            <p:ph type="dt" sz="half" idx="10"/>
          </p:nvPr>
        </p:nvSpPr>
        <p:spPr/>
        <p:txBody>
          <a:bodyPr/>
          <a:lstStyle/>
          <a:p>
            <a:fld id="{03DE5338-17DC-4209-9B35-3DC569DF1D53}" type="datetimeFigureOut">
              <a:rPr lang="en-US" smtClean="0"/>
              <a:pPr/>
              <a:t>5/1/2020</a:t>
            </a:fld>
            <a:endParaRPr lang="en-US" dirty="0"/>
          </a:p>
        </p:txBody>
      </p:sp>
      <p:sp>
        <p:nvSpPr>
          <p:cNvPr id="1048585" name="Footer Placeholder 3"/>
          <p:cNvSpPr>
            <a:spLocks noGrp="1"/>
          </p:cNvSpPr>
          <p:nvPr>
            <p:ph type="ftr" sz="quarter" idx="11"/>
          </p:nvPr>
        </p:nvSpPr>
        <p:spPr/>
        <p:txBody>
          <a:bodyPr/>
          <a:lstStyle/>
          <a:p>
            <a:endParaRPr lang="en-US" dirty="0"/>
          </a:p>
        </p:txBody>
      </p:sp>
      <p:sp>
        <p:nvSpPr>
          <p:cNvPr id="1048586" name="Slide Number Placeholder 4"/>
          <p:cNvSpPr>
            <a:spLocks noGrp="1"/>
          </p:cNvSpPr>
          <p:nvPr>
            <p:ph type="sldNum" sz="quarter" idx="12"/>
          </p:nvPr>
        </p:nvSpPr>
        <p:spPr/>
        <p:txBody>
          <a:bodyPr/>
          <a:lstStyle/>
          <a:p>
            <a:fld id="{B175E7D7-0816-40B3-A0C4-2AF8BE27D05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27" name="Date Placeholder 1"/>
          <p:cNvSpPr>
            <a:spLocks noGrp="1"/>
          </p:cNvSpPr>
          <p:nvPr>
            <p:ph type="dt" sz="half" idx="10"/>
          </p:nvPr>
        </p:nvSpPr>
        <p:spPr/>
        <p:txBody>
          <a:bodyPr/>
          <a:lstStyle/>
          <a:p>
            <a:fld id="{03DE5338-17DC-4209-9B35-3DC569DF1D53}" type="datetimeFigureOut">
              <a:rPr lang="en-US" smtClean="0"/>
              <a:pPr/>
              <a:t>5/1/2020</a:t>
            </a:fld>
            <a:endParaRPr lang="en-US" dirty="0"/>
          </a:p>
        </p:txBody>
      </p:sp>
      <p:sp>
        <p:nvSpPr>
          <p:cNvPr id="1048628" name="Footer Placeholder 2"/>
          <p:cNvSpPr>
            <a:spLocks noGrp="1"/>
          </p:cNvSpPr>
          <p:nvPr>
            <p:ph type="ftr" sz="quarter" idx="11"/>
          </p:nvPr>
        </p:nvSpPr>
        <p:spPr/>
        <p:txBody>
          <a:bodyPr/>
          <a:lstStyle/>
          <a:p>
            <a:endParaRPr lang="en-US" dirty="0"/>
          </a:p>
        </p:txBody>
      </p:sp>
      <p:sp>
        <p:nvSpPr>
          <p:cNvPr id="1048629" name="Slide Number Placeholder 3"/>
          <p:cNvSpPr>
            <a:spLocks noGrp="1"/>
          </p:cNvSpPr>
          <p:nvPr>
            <p:ph type="sldNum" sz="quarter" idx="12"/>
          </p:nvPr>
        </p:nvSpPr>
        <p:spPr/>
        <p:txBody>
          <a:bodyPr/>
          <a:lstStyle/>
          <a:p>
            <a:fld id="{B175E7D7-0816-40B3-A0C4-2AF8BE27D05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6"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1048647"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48" name="Date Placeholder 4"/>
          <p:cNvSpPr>
            <a:spLocks noGrp="1"/>
          </p:cNvSpPr>
          <p:nvPr>
            <p:ph type="dt" sz="half" idx="10"/>
          </p:nvPr>
        </p:nvSpPr>
        <p:spPr/>
        <p:txBody>
          <a:bodyPr/>
          <a:lstStyle/>
          <a:p>
            <a:fld id="{03DE5338-17DC-4209-9B35-3DC569DF1D53}" type="datetimeFigureOut">
              <a:rPr lang="en-US" smtClean="0"/>
              <a:pPr/>
              <a:t>5/1/2020</a:t>
            </a:fld>
            <a:endParaRPr lang="en-US" dirty="0"/>
          </a:p>
        </p:txBody>
      </p:sp>
      <p:sp>
        <p:nvSpPr>
          <p:cNvPr id="1048649" name="Footer Placeholder 5"/>
          <p:cNvSpPr>
            <a:spLocks noGrp="1"/>
          </p:cNvSpPr>
          <p:nvPr>
            <p:ph type="ftr" sz="quarter" idx="11"/>
          </p:nvPr>
        </p:nvSpPr>
        <p:spPr/>
        <p:txBody>
          <a:bodyPr/>
          <a:lstStyle/>
          <a:p>
            <a:endParaRPr lang="en-US" dirty="0"/>
          </a:p>
        </p:txBody>
      </p:sp>
      <p:sp>
        <p:nvSpPr>
          <p:cNvPr id="1048650" name="Slide Number Placeholder 6"/>
          <p:cNvSpPr>
            <a:spLocks noGrp="1"/>
          </p:cNvSpPr>
          <p:nvPr>
            <p:ph type="sldNum" sz="quarter" idx="12"/>
          </p:nvPr>
        </p:nvSpPr>
        <p:spPr/>
        <p:txBody>
          <a:bodyPr/>
          <a:lstStyle/>
          <a:p>
            <a:fld id="{B175E7D7-0816-40B3-A0C4-2AF8BE27D05A}" type="slidenum">
              <a:rPr lang="en-US" smtClean="0"/>
              <a:pPr/>
              <a:t>‹#›</a:t>
            </a:fld>
            <a:endParaRPr lang="en-US" dirty="0"/>
          </a:p>
        </p:txBody>
      </p:sp>
      <p:sp>
        <p:nvSpPr>
          <p:cNvPr id="1048651"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30"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1048631"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048632"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3" name="Date Placeholder 7"/>
          <p:cNvSpPr>
            <a:spLocks noGrp="1"/>
          </p:cNvSpPr>
          <p:nvPr>
            <p:ph type="dt" sz="half" idx="10"/>
          </p:nvPr>
        </p:nvSpPr>
        <p:spPr/>
        <p:txBody>
          <a:bodyPr/>
          <a:lstStyle/>
          <a:p>
            <a:fld id="{03DE5338-17DC-4209-9B35-3DC569DF1D53}" type="datetimeFigureOut">
              <a:rPr lang="en-US" smtClean="0"/>
              <a:pPr/>
              <a:t>5/1/2020</a:t>
            </a:fld>
            <a:endParaRPr lang="en-US" dirty="0"/>
          </a:p>
        </p:txBody>
      </p:sp>
      <p:sp>
        <p:nvSpPr>
          <p:cNvPr id="1048634" name="Slide Number Placeholder 8"/>
          <p:cNvSpPr>
            <a:spLocks noGrp="1"/>
          </p:cNvSpPr>
          <p:nvPr>
            <p:ph type="sldNum" sz="quarter" idx="11"/>
          </p:nvPr>
        </p:nvSpPr>
        <p:spPr/>
        <p:txBody>
          <a:bodyPr/>
          <a:lstStyle/>
          <a:p>
            <a:fld id="{B175E7D7-0816-40B3-A0C4-2AF8BE27D05A}" type="slidenum">
              <a:rPr lang="en-US" smtClean="0"/>
              <a:pPr/>
              <a:t>‹#›</a:t>
            </a:fld>
            <a:endParaRPr lang="en-US" dirty="0"/>
          </a:p>
        </p:txBody>
      </p:sp>
      <p:sp>
        <p:nvSpPr>
          <p:cNvPr id="1048635"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48577"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578"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579"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8580"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175E7D7-0816-40B3-A0C4-2AF8BE27D05A}" type="slidenum">
              <a:rPr lang="en-US" smtClean="0"/>
              <a:pPr/>
              <a:t>‹#›</a:t>
            </a:fld>
            <a:endParaRPr lang="en-US" dirty="0"/>
          </a:p>
        </p:txBody>
      </p:sp>
      <p:sp>
        <p:nvSpPr>
          <p:cNvPr id="1048581"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1048582"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3DE5338-17DC-4209-9B35-3DC569DF1D53}" type="datetimeFigureOut">
              <a:rPr lang="en-US" smtClean="0"/>
              <a:pPr/>
              <a:t>5/1/2020</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Subtitle 2"/>
          <p:cNvSpPr>
            <a:spLocks noGrp="1"/>
          </p:cNvSpPr>
          <p:nvPr>
            <p:ph type="subTitle" idx="1"/>
          </p:nvPr>
        </p:nvSpPr>
        <p:spPr>
          <a:xfrm>
            <a:off x="683568" y="2060848"/>
            <a:ext cx="7397864" cy="2016224"/>
          </a:xfrm>
        </p:spPr>
        <p:txBody>
          <a:bodyPr>
            <a:normAutofit/>
          </a:bodyPr>
          <a:lstStyle/>
          <a:p>
            <a:pPr algn="ctr" rtl="1"/>
            <a:r>
              <a:rPr lang="ar-LB" sz="8800" dirty="0" smtClean="0">
                <a:solidFill>
                  <a:schemeClr val="tx1"/>
                </a:solidFill>
              </a:rPr>
              <a:t>كيفي</a:t>
            </a:r>
            <a:r>
              <a:rPr lang="ar-LB" sz="8800" dirty="0">
                <a:solidFill>
                  <a:schemeClr val="tx1"/>
                </a:solidFill>
              </a:rPr>
              <a:t>ّ</a:t>
            </a:r>
            <a:r>
              <a:rPr lang="ar-LB" sz="8800" dirty="0" smtClean="0">
                <a:solidFill>
                  <a:schemeClr val="tx1"/>
                </a:solidFill>
              </a:rPr>
              <a:t>ة </a:t>
            </a:r>
            <a:r>
              <a:rPr lang="ar-LB" sz="8800" dirty="0">
                <a:solidFill>
                  <a:schemeClr val="tx1"/>
                </a:solidFill>
              </a:rPr>
              <a:t>كتابة </a:t>
            </a:r>
            <a:r>
              <a:rPr lang="ar-LB" sz="8800" dirty="0" smtClean="0">
                <a:solidFill>
                  <a:schemeClr val="tx1"/>
                </a:solidFill>
              </a:rPr>
              <a:t>القصّة</a:t>
            </a:r>
            <a:endParaRPr lang="en-US" sz="8800" dirty="0">
              <a:solidFill>
                <a:schemeClr val="tx1"/>
              </a:solidFill>
            </a:endParaRPr>
          </a:p>
        </p:txBody>
      </p:sp>
    </p:spTree>
  </p:cSld>
  <p:clrMapOvr>
    <a:masterClrMapping/>
  </p:clrMapOvr>
  <p:transition spd="slow" advTm="4545"/>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itle 1"/>
          <p:cNvSpPr>
            <a:spLocks noGrp="1"/>
          </p:cNvSpPr>
          <p:nvPr>
            <p:ph type="title"/>
          </p:nvPr>
        </p:nvSpPr>
        <p:spPr>
          <a:xfrm>
            <a:off x="457200" y="274638"/>
            <a:ext cx="7620000" cy="6322714"/>
          </a:xfrm>
        </p:spPr>
        <p:txBody>
          <a:bodyPr/>
          <a:lstStyle/>
          <a:p>
            <a:pPr algn="r" rtl="1"/>
            <a:r>
              <a:rPr lang="ar-LB" sz="3400" dirty="0" smtClean="0">
                <a:solidFill>
                  <a:schemeClr val="tx1"/>
                </a:solidFill>
              </a:rPr>
              <a:t>قبلَ العنصرِ الطّارئِ المفاجئ، أكتُبُ الوضعَ الأوّل:</a:t>
            </a:r>
            <a:r>
              <a:rPr lang="en-US" sz="3400" dirty="0" smtClean="0">
                <a:solidFill>
                  <a:schemeClr val="tx1"/>
                </a:solidFill>
              </a:rPr>
              <a:t/>
            </a:r>
            <a:br>
              <a:rPr lang="en-US" sz="3400" dirty="0" smtClean="0">
                <a:solidFill>
                  <a:schemeClr val="tx1"/>
                </a:solidFill>
              </a:rPr>
            </a:br>
            <a:r>
              <a:rPr lang="ar-LB" sz="3400" dirty="0" smtClean="0">
                <a:solidFill>
                  <a:schemeClr val="tx1"/>
                </a:solidFill>
              </a:rPr>
              <a:t>____________________________________________________________________________________________________________________________________________________________________________________  </a:t>
            </a:r>
            <a:r>
              <a:rPr lang="en-US" sz="3400" dirty="0" smtClean="0">
                <a:solidFill>
                  <a:schemeClr val="tx1"/>
                </a:solidFill>
              </a:rPr>
              <a:t/>
            </a:r>
            <a:br>
              <a:rPr lang="en-US" sz="3400" dirty="0" smtClean="0">
                <a:solidFill>
                  <a:schemeClr val="tx1"/>
                </a:solidFill>
              </a:rPr>
            </a:br>
            <a:r>
              <a:rPr lang="ar-LB" sz="3400" dirty="0" smtClean="0">
                <a:solidFill>
                  <a:schemeClr val="tx1"/>
                </a:solidFill>
              </a:rPr>
              <a:t>  فجأةً رنَّ هاتفُ منزلي. ولمّا كنتُ وحْدي في البيتِ أسْرَعْتُ، ثمَّ رفعْتُ السّمَّاعة، فإذا بصديقي "جاد" يعتذِرُ عن مجيئه إليَّ لِسببٍ أصرَّ على عَدم ذِكْرِه.</a:t>
            </a:r>
            <a:r>
              <a:rPr lang="en-US" sz="3600" dirty="0"/>
              <a:t/>
            </a:r>
            <a:br>
              <a:rPr lang="en-US" sz="3600" dirty="0"/>
            </a:br>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
          <p:cNvSpPr>
            <a:spLocks noGrp="1"/>
          </p:cNvSpPr>
          <p:nvPr>
            <p:ph type="title"/>
          </p:nvPr>
        </p:nvSpPr>
        <p:spPr>
          <a:xfrm>
            <a:off x="539552" y="980728"/>
            <a:ext cx="7620000" cy="4234482"/>
          </a:xfrm>
        </p:spPr>
        <p:txBody>
          <a:bodyPr/>
          <a:lstStyle/>
          <a:p>
            <a:pPr algn="r" rtl="1"/>
            <a:r>
              <a:rPr lang="ar-LB" dirty="0">
                <a:solidFill>
                  <a:schemeClr val="tx1"/>
                </a:solidFill>
              </a:rPr>
              <a:t>تعتمدُ القصّة القصيرة على أسلوب السّرد وهي تتناولُ مجموعة أحداثٍ متتاليةٍ تجري في مكانٍ وزمانٍ مُحدّدين وتنتهي إلى غايةٍ مرسومةٍ (المغزى).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Picture 2" descr="C:\Users\hssd\Desktop\Sylva 2016-2017\2019-2020\دروس المنزل\Untitled-1.png"/>
          <p:cNvPicPr>
            <a:picLocks noChangeAspect="1" noChangeArrowheads="1"/>
          </p:cNvPicPr>
          <p:nvPr/>
        </p:nvPicPr>
        <p:blipFill>
          <a:blip r:embed="rId2" cstate="print"/>
          <a:srcRect/>
          <a:stretch>
            <a:fillRect/>
          </a:stretch>
        </p:blipFill>
        <p:spPr bwMode="auto">
          <a:xfrm>
            <a:off x="1283620" y="1124744"/>
            <a:ext cx="6024684" cy="5509591"/>
          </a:xfrm>
          <a:prstGeom prst="rect">
            <a:avLst/>
          </a:prstGeom>
          <a:noFill/>
        </p:spPr>
      </p:pic>
      <p:sp>
        <p:nvSpPr>
          <p:cNvPr id="1048587" name="Title 1"/>
          <p:cNvSpPr>
            <a:spLocks noGrp="1"/>
          </p:cNvSpPr>
          <p:nvPr>
            <p:ph type="title"/>
          </p:nvPr>
        </p:nvSpPr>
        <p:spPr>
          <a:xfrm>
            <a:off x="457200" y="116632"/>
            <a:ext cx="7620000" cy="1143000"/>
          </a:xfrm>
        </p:spPr>
        <p:txBody>
          <a:bodyPr/>
          <a:lstStyle/>
          <a:p>
            <a:pPr algn="ctr"/>
            <a:r>
              <a:rPr lang="ar-LB" sz="6000" dirty="0" smtClean="0">
                <a:solidFill>
                  <a:schemeClr val="tx1"/>
                </a:solidFill>
              </a:rPr>
              <a:t>مُخَطَّطُ القِصَّة</a:t>
            </a:r>
            <a:endParaRPr lang="en-US" sz="60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
          <p:cNvSpPr>
            <a:spLocks noGrp="1"/>
          </p:cNvSpPr>
          <p:nvPr>
            <p:ph type="title"/>
          </p:nvPr>
        </p:nvSpPr>
        <p:spPr>
          <a:xfrm>
            <a:off x="683567" y="1858319"/>
            <a:ext cx="7776864" cy="5112568"/>
          </a:xfrm>
        </p:spPr>
        <p:txBody>
          <a:bodyPr/>
          <a:lstStyle/>
          <a:p>
            <a:pPr algn="r" rtl="1"/>
            <a:r>
              <a:rPr lang="ar-LB" sz="4000" dirty="0" smtClean="0"/>
              <a:t>الوضع </a:t>
            </a:r>
            <a:r>
              <a:rPr lang="ar-LB" sz="4000" dirty="0"/>
              <a:t>الأوّل: </a:t>
            </a:r>
            <a:r>
              <a:rPr lang="ar-LB" sz="4000" dirty="0" smtClean="0">
                <a:solidFill>
                  <a:schemeClr val="tx1"/>
                </a:solidFill>
              </a:rPr>
              <a:t>الوضعُ  الهادئُ المستقرُّالذّي تبدأُ بهِ القصّةُ </a:t>
            </a:r>
            <a:r>
              <a:rPr lang="ar-LB" sz="4000" dirty="0">
                <a:solidFill>
                  <a:schemeClr val="tx1"/>
                </a:solidFill>
              </a:rPr>
              <a:t>والذّي </a:t>
            </a:r>
            <a:r>
              <a:rPr lang="ar-LB" sz="4000" dirty="0" smtClean="0">
                <a:solidFill>
                  <a:schemeClr val="tx1"/>
                </a:solidFill>
              </a:rPr>
              <a:t>يَسْبقُ </a:t>
            </a:r>
            <a:r>
              <a:rPr lang="ar-LB" sz="4000" dirty="0">
                <a:solidFill>
                  <a:schemeClr val="tx1"/>
                </a:solidFill>
              </a:rPr>
              <a:t>الحادثة.</a:t>
            </a:r>
            <a:r>
              <a:rPr lang="en-US" sz="4000" dirty="0">
                <a:solidFill>
                  <a:schemeClr val="tx1"/>
                </a:solidFill>
              </a:rPr>
              <a:t/>
            </a:r>
            <a:br>
              <a:rPr lang="en-US" sz="4000" dirty="0">
                <a:solidFill>
                  <a:schemeClr val="tx1"/>
                </a:solidFill>
              </a:rPr>
            </a:br>
            <a:r>
              <a:rPr lang="ar-LB" sz="4000" dirty="0" smtClean="0">
                <a:solidFill>
                  <a:schemeClr val="tx1"/>
                </a:solidFill>
              </a:rPr>
              <a:t>	</a:t>
            </a:r>
            <a:r>
              <a:rPr lang="ar-LB" sz="4000" dirty="0" smtClean="0"/>
              <a:t>الزمان: </a:t>
            </a:r>
            <a:r>
              <a:rPr lang="ar-LB" sz="4000" dirty="0">
                <a:solidFill>
                  <a:schemeClr val="tx1"/>
                </a:solidFill>
              </a:rPr>
              <a:t>متى؟</a:t>
            </a:r>
            <a:r>
              <a:rPr lang="en-US" sz="4000" dirty="0">
                <a:solidFill>
                  <a:schemeClr val="tx1"/>
                </a:solidFill>
              </a:rPr>
              <a:t/>
            </a:r>
            <a:br>
              <a:rPr lang="en-US" sz="4000" dirty="0">
                <a:solidFill>
                  <a:schemeClr val="tx1"/>
                </a:solidFill>
              </a:rPr>
            </a:br>
            <a:r>
              <a:rPr lang="ar-LB" sz="4000" dirty="0" smtClean="0">
                <a:solidFill>
                  <a:schemeClr val="tx1"/>
                </a:solidFill>
              </a:rPr>
              <a:t>	</a:t>
            </a:r>
            <a:r>
              <a:rPr lang="ar-LB" sz="4000" dirty="0" smtClean="0"/>
              <a:t>المكان: </a:t>
            </a:r>
            <a:r>
              <a:rPr lang="ar-LB" sz="4000" dirty="0">
                <a:solidFill>
                  <a:schemeClr val="tx1"/>
                </a:solidFill>
              </a:rPr>
              <a:t>أين؟</a:t>
            </a:r>
            <a:r>
              <a:rPr lang="en-US" sz="4000" dirty="0">
                <a:solidFill>
                  <a:schemeClr val="tx1"/>
                </a:solidFill>
              </a:rPr>
              <a:t/>
            </a:r>
            <a:br>
              <a:rPr lang="en-US" sz="4000" dirty="0">
                <a:solidFill>
                  <a:schemeClr val="tx1"/>
                </a:solidFill>
              </a:rPr>
            </a:br>
            <a:r>
              <a:rPr lang="ar-LB" sz="4000" dirty="0" smtClean="0">
                <a:solidFill>
                  <a:schemeClr val="tx1"/>
                </a:solidFill>
              </a:rPr>
              <a:t>	</a:t>
            </a:r>
            <a:r>
              <a:rPr lang="ar-LB" sz="4000" dirty="0" smtClean="0"/>
              <a:t>الشّخصيّات: </a:t>
            </a:r>
            <a:r>
              <a:rPr lang="ar-LB" sz="4000" dirty="0" smtClean="0">
                <a:solidFill>
                  <a:schemeClr val="tx1"/>
                </a:solidFill>
              </a:rPr>
              <a:t>-الرّئيسة </a:t>
            </a:r>
            <a:r>
              <a:rPr lang="ar-LB" sz="3200" dirty="0" smtClean="0">
                <a:solidFill>
                  <a:schemeClr val="tx1"/>
                </a:solidFill>
              </a:rPr>
              <a:t>(</a:t>
            </a:r>
            <a:r>
              <a:rPr lang="ar-LB" sz="3200" dirty="0">
                <a:solidFill>
                  <a:schemeClr val="tx1"/>
                </a:solidFill>
              </a:rPr>
              <a:t>البطل)</a:t>
            </a:r>
            <a:r>
              <a:rPr lang="en-US" sz="4000" dirty="0">
                <a:solidFill>
                  <a:schemeClr val="tx1"/>
                </a:solidFill>
              </a:rPr>
              <a:t/>
            </a:r>
            <a:br>
              <a:rPr lang="en-US" sz="4000" dirty="0">
                <a:solidFill>
                  <a:schemeClr val="tx1"/>
                </a:solidFill>
              </a:rPr>
            </a:br>
            <a:r>
              <a:rPr lang="ar-LB" sz="4000" dirty="0" smtClean="0">
                <a:solidFill>
                  <a:schemeClr val="tx1"/>
                </a:solidFill>
              </a:rPr>
              <a:t>	                 -الثّانويّة </a:t>
            </a:r>
            <a:r>
              <a:rPr lang="ar-LB" sz="3200" dirty="0">
                <a:solidFill>
                  <a:schemeClr val="tx1"/>
                </a:solidFill>
              </a:rPr>
              <a:t>(مساعدو البطل </a:t>
            </a:r>
            <a:r>
              <a:rPr lang="ar-LB" sz="3200" dirty="0" smtClean="0">
                <a:solidFill>
                  <a:schemeClr val="tx1"/>
                </a:solidFill>
              </a:rPr>
              <a:t>ومعاكسوه)</a:t>
            </a:r>
            <a:r>
              <a:rPr lang="en-US" sz="4000" dirty="0" smtClean="0">
                <a:solidFill>
                  <a:schemeClr val="tx1"/>
                </a:solidFill>
              </a:rPr>
              <a:t/>
            </a:r>
            <a:br>
              <a:rPr lang="en-US" sz="4000" dirty="0" smtClean="0">
                <a:solidFill>
                  <a:schemeClr val="tx1"/>
                </a:solidFill>
              </a:rPr>
            </a:br>
            <a:r>
              <a:rPr lang="ar-LB" sz="4000" dirty="0">
                <a:solidFill>
                  <a:schemeClr val="tx1"/>
                </a:solidFill>
              </a:rPr>
              <a:t>	</a:t>
            </a:r>
            <a:r>
              <a:rPr lang="ar-LB" sz="4000" dirty="0" smtClean="0"/>
              <a:t>المناسبة</a:t>
            </a:r>
            <a:r>
              <a:rPr lang="ar-LB" sz="4000" dirty="0"/>
              <a:t>: </a:t>
            </a:r>
            <a:r>
              <a:rPr lang="ar-LB" sz="4000" dirty="0">
                <a:solidFill>
                  <a:schemeClr val="tx1"/>
                </a:solidFill>
              </a:rPr>
              <a:t>لماذا؟</a:t>
            </a:r>
            <a:r>
              <a:rPr lang="en-US" sz="4000" dirty="0">
                <a:solidFill>
                  <a:schemeClr val="tx1"/>
                </a:solidFill>
              </a:rPr>
              <a:t/>
            </a:r>
            <a:br>
              <a:rPr lang="en-US" sz="4000" dirty="0">
                <a:solidFill>
                  <a:schemeClr val="tx1"/>
                </a:solidFill>
              </a:rPr>
            </a:br>
            <a:endParaRPr lang="en-US" sz="4000" dirty="0">
              <a:solidFill>
                <a:schemeClr val="tx1"/>
              </a:solidFill>
            </a:endParaRPr>
          </a:p>
        </p:txBody>
      </p:sp>
      <p:sp>
        <p:nvSpPr>
          <p:cNvPr id="1048589" name="TextBox 2"/>
          <p:cNvSpPr txBox="1"/>
          <p:nvPr/>
        </p:nvSpPr>
        <p:spPr>
          <a:xfrm>
            <a:off x="2627784" y="476672"/>
            <a:ext cx="3778599" cy="1539240"/>
          </a:xfrm>
          <a:prstGeom prst="rect">
            <a:avLst/>
          </a:prstGeom>
          <a:noFill/>
        </p:spPr>
        <p:txBody>
          <a:bodyPr wrap="none" rtlCol="0">
            <a:spAutoFit/>
          </a:bodyPr>
          <a:lstStyle/>
          <a:p>
            <a:r>
              <a:rPr lang="ar-LB" sz="4800" dirty="0" smtClean="0">
                <a:solidFill>
                  <a:schemeClr val="tx1"/>
                </a:solidFill>
              </a:rPr>
              <a:t>كيف نكتبُ القصّةَ؟</a:t>
            </a:r>
            <a:endParaRPr lang="en-US" sz="4800" dirty="0"/>
          </a:p>
        </p:txBody>
      </p:sp>
      <p:pic>
        <p:nvPicPr>
          <p:cNvPr id="2097158" name="4.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323528" y="6021288"/>
            <a:ext cx="609600" cy="609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5096" fill="hold"/>
                                        <p:tgtEl>
                                          <p:spTgt spid="2097158"/>
                                        </p:tgtEl>
                                      </p:cBhvr>
                                    </p:cmd>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Title 1"/>
          <p:cNvSpPr>
            <a:spLocks noGrp="1"/>
          </p:cNvSpPr>
          <p:nvPr>
            <p:ph type="title"/>
          </p:nvPr>
        </p:nvSpPr>
        <p:spPr>
          <a:xfrm>
            <a:off x="539552" y="836712"/>
            <a:ext cx="7620000" cy="5242594"/>
          </a:xfrm>
        </p:spPr>
        <p:txBody>
          <a:bodyPr/>
          <a:lstStyle/>
          <a:p>
            <a:pPr algn="r" rtl="1"/>
            <a:r>
              <a:rPr lang="ar-LB" sz="4800" dirty="0"/>
              <a:t>العنصر الطّارئ: </a:t>
            </a:r>
            <a:r>
              <a:rPr lang="ar-LB" sz="4800" dirty="0">
                <a:solidFill>
                  <a:schemeClr val="tx1"/>
                </a:solidFill>
              </a:rPr>
              <a:t>العنصر المفاجِئ الذّي يكسر الوضع الأوّل ويطلق السّرد</a:t>
            </a:r>
            <a:r>
              <a:rPr lang="ar-LB" sz="4800" dirty="0" smtClean="0">
                <a:solidFill>
                  <a:schemeClr val="tx1"/>
                </a:solidFill>
              </a:rPr>
              <a:t>.</a:t>
            </a:r>
            <a:br>
              <a:rPr lang="ar-LB" sz="4800" dirty="0" smtClean="0">
                <a:solidFill>
                  <a:schemeClr val="tx1"/>
                </a:solidFill>
              </a:rPr>
            </a:br>
            <a:r>
              <a:rPr lang="ar-LB" sz="4800" dirty="0" smtClean="0">
                <a:solidFill>
                  <a:schemeClr val="tx1"/>
                </a:solidFill>
              </a:rPr>
              <a:t/>
            </a:r>
            <a:br>
              <a:rPr lang="ar-LB" sz="4800" dirty="0" smtClean="0">
                <a:solidFill>
                  <a:schemeClr val="tx1"/>
                </a:solidFill>
              </a:rPr>
            </a:br>
            <a:r>
              <a:rPr lang="ar-LB" sz="4800" dirty="0">
                <a:solidFill>
                  <a:schemeClr val="tx1"/>
                </a:solidFill>
              </a:rPr>
              <a:t/>
            </a:r>
            <a:br>
              <a:rPr lang="ar-LB" sz="4800" dirty="0">
                <a:solidFill>
                  <a:schemeClr val="tx1"/>
                </a:solidFill>
              </a:rPr>
            </a:br>
            <a:r>
              <a:rPr lang="ar-LB" sz="4400" dirty="0"/>
              <a:t>ملاحظة</a:t>
            </a:r>
            <a:r>
              <a:rPr lang="ar-LB" sz="4400" dirty="0" smtClean="0"/>
              <a:t>: </a:t>
            </a:r>
            <a:r>
              <a:rPr lang="ar-LB" sz="4400" dirty="0" smtClean="0">
                <a:solidFill>
                  <a:schemeClr val="tx1"/>
                </a:solidFill>
              </a:rPr>
              <a:t>العنصر </a:t>
            </a:r>
            <a:r>
              <a:rPr lang="ar-LB" sz="4400" dirty="0">
                <a:solidFill>
                  <a:schemeClr val="tx1"/>
                </a:solidFill>
              </a:rPr>
              <a:t>المفاجئ يبدأ عادةً بِأداة تعارض</a:t>
            </a:r>
            <a:r>
              <a:rPr lang="ar-LB" sz="4400" dirty="0" smtClean="0">
                <a:solidFill>
                  <a:schemeClr val="tx1"/>
                </a:solidFill>
              </a:rPr>
              <a:t>: (</a:t>
            </a:r>
            <a:r>
              <a:rPr lang="ar-LB" sz="4400" dirty="0">
                <a:solidFill>
                  <a:schemeClr val="tx1"/>
                </a:solidFill>
              </a:rPr>
              <a:t>لكنّ- غير إنَّ- إلّا إنَّ...) أو بِكلمةٍ تدلُّ على المفاجأة (فجأةً- </a:t>
            </a:r>
            <a:r>
              <a:rPr lang="ar-LB" sz="4400" dirty="0" smtClean="0">
                <a:solidFill>
                  <a:schemeClr val="tx1"/>
                </a:solidFill>
              </a:rPr>
              <a:t>بغتةً....)</a:t>
            </a:r>
            <a:r>
              <a:rPr lang="en-US" sz="4800" dirty="0">
                <a:solidFill>
                  <a:schemeClr val="tx1"/>
                </a:solidFill>
              </a:rPr>
              <a:t/>
            </a:r>
            <a:br>
              <a:rPr lang="en-US" sz="4800" dirty="0">
                <a:solidFill>
                  <a:schemeClr val="tx1"/>
                </a:solidFill>
              </a:rPr>
            </a:br>
            <a:endParaRPr lang="en-US" sz="48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
          <p:cNvSpPr>
            <a:spLocks noGrp="1"/>
          </p:cNvSpPr>
          <p:nvPr>
            <p:ph type="title"/>
          </p:nvPr>
        </p:nvSpPr>
        <p:spPr>
          <a:xfrm>
            <a:off x="457200" y="274638"/>
            <a:ext cx="7620000" cy="5674642"/>
          </a:xfrm>
        </p:spPr>
        <p:txBody>
          <a:bodyPr/>
          <a:lstStyle/>
          <a:p>
            <a:pPr algn="r" rtl="1"/>
            <a:r>
              <a:rPr lang="ar-LB" sz="4800" dirty="0" smtClean="0"/>
              <a:t>تسل</a:t>
            </a:r>
            <a:r>
              <a:rPr lang="ar-LB" sz="4800" dirty="0"/>
              <a:t>ْ</a:t>
            </a:r>
            <a:r>
              <a:rPr lang="ar-LB" sz="4800" dirty="0" smtClean="0"/>
              <a:t>سل </a:t>
            </a:r>
            <a:r>
              <a:rPr lang="ar-LB" sz="4800" dirty="0"/>
              <a:t>الأحداث</a:t>
            </a:r>
            <a:r>
              <a:rPr lang="ar-LB" sz="4800" dirty="0">
                <a:solidFill>
                  <a:schemeClr val="tx1"/>
                </a:solidFill>
              </a:rPr>
              <a:t>: يُطلق العنصر الطّارئ أحداثاً تقوم بها الشّخصيّات وتتطوّرُ هذه الأحداثُ باتجاه التّأزّم (العقدة</a:t>
            </a:r>
            <a:r>
              <a:rPr lang="ar-LB" sz="4800" dirty="0" smtClean="0">
                <a:solidFill>
                  <a:schemeClr val="tx1"/>
                </a:solidFill>
              </a:rPr>
              <a:t>).</a:t>
            </a:r>
            <a:br>
              <a:rPr lang="ar-LB" sz="4800" dirty="0" smtClean="0">
                <a:solidFill>
                  <a:schemeClr val="tx1"/>
                </a:solidFill>
              </a:rPr>
            </a:br>
            <a:r>
              <a:rPr lang="en-US" sz="4800" dirty="0">
                <a:solidFill>
                  <a:schemeClr val="tx1"/>
                </a:solidFill>
              </a:rPr>
              <a:t/>
            </a:r>
            <a:br>
              <a:rPr lang="en-US" sz="4800" dirty="0">
                <a:solidFill>
                  <a:schemeClr val="tx1"/>
                </a:solidFill>
              </a:rPr>
            </a:br>
            <a:r>
              <a:rPr lang="ar-LB" sz="4800" dirty="0"/>
              <a:t>الحلّ: </a:t>
            </a:r>
            <a:r>
              <a:rPr lang="ar-LB" sz="4800" dirty="0" smtClean="0">
                <a:solidFill>
                  <a:schemeClr val="tx1"/>
                </a:solidFill>
              </a:rPr>
              <a:t>الإنفراج </a:t>
            </a:r>
            <a:r>
              <a:rPr lang="ar-LB" sz="4800" dirty="0">
                <a:solidFill>
                  <a:schemeClr val="tx1"/>
                </a:solidFill>
              </a:rPr>
              <a:t>بعد الاحداث المتتالية.</a:t>
            </a:r>
            <a:endParaRPr lang="en-US" sz="48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467544" y="332656"/>
            <a:ext cx="7620000" cy="5674642"/>
          </a:xfrm>
        </p:spPr>
        <p:txBody>
          <a:bodyPr/>
          <a:lstStyle/>
          <a:p>
            <a:pPr algn="r" rtl="1"/>
            <a:r>
              <a:rPr lang="ar-LB" sz="4800" dirty="0"/>
              <a:t>الوضع </a:t>
            </a:r>
            <a:r>
              <a:rPr lang="ar-LB" sz="4800" dirty="0" smtClean="0"/>
              <a:t>الأخير</a:t>
            </a:r>
            <a:r>
              <a:rPr lang="ar-LB" sz="4800" dirty="0"/>
              <a:t>: </a:t>
            </a:r>
            <a:r>
              <a:rPr lang="ar-LB" sz="4800" dirty="0" smtClean="0">
                <a:solidFill>
                  <a:schemeClr val="tx1"/>
                </a:solidFill>
              </a:rPr>
              <a:t>الوضعُ </a:t>
            </a:r>
            <a:r>
              <a:rPr lang="ar-LB" sz="4800" dirty="0">
                <a:solidFill>
                  <a:schemeClr val="tx1"/>
                </a:solidFill>
              </a:rPr>
              <a:t>الذّي تستقرُّ عليه </a:t>
            </a:r>
            <a:r>
              <a:rPr lang="ar-LB" sz="4800" dirty="0" smtClean="0">
                <a:solidFill>
                  <a:schemeClr val="tx1"/>
                </a:solidFill>
              </a:rPr>
              <a:t>القصّةُ، </a:t>
            </a:r>
            <a:r>
              <a:rPr lang="ar-LB" sz="4800" dirty="0">
                <a:solidFill>
                  <a:schemeClr val="tx1"/>
                </a:solidFill>
              </a:rPr>
              <a:t>قد </a:t>
            </a:r>
            <a:r>
              <a:rPr lang="ar-LB" sz="4800" dirty="0" smtClean="0">
                <a:solidFill>
                  <a:schemeClr val="tx1"/>
                </a:solidFill>
              </a:rPr>
              <a:t>يكونُ أفضلَ </a:t>
            </a:r>
            <a:r>
              <a:rPr lang="ar-LB" sz="4800" dirty="0">
                <a:solidFill>
                  <a:schemeClr val="tx1"/>
                </a:solidFill>
              </a:rPr>
              <a:t>أو </a:t>
            </a:r>
            <a:r>
              <a:rPr lang="ar-LB" sz="4800" dirty="0" smtClean="0">
                <a:solidFill>
                  <a:schemeClr val="tx1"/>
                </a:solidFill>
              </a:rPr>
              <a:t>أسوأَ </a:t>
            </a:r>
            <a:r>
              <a:rPr lang="ar-LB" sz="4800" dirty="0">
                <a:solidFill>
                  <a:schemeClr val="tx1"/>
                </a:solidFill>
              </a:rPr>
              <a:t>من </a:t>
            </a:r>
            <a:r>
              <a:rPr lang="ar-LB" sz="4800" dirty="0" smtClean="0">
                <a:solidFill>
                  <a:schemeClr val="tx1"/>
                </a:solidFill>
              </a:rPr>
              <a:t>الوضعِ </a:t>
            </a:r>
            <a:r>
              <a:rPr lang="ar-LB" sz="4800" dirty="0">
                <a:solidFill>
                  <a:schemeClr val="tx1"/>
                </a:solidFill>
              </a:rPr>
              <a:t>الأوّل.</a:t>
            </a:r>
            <a:r>
              <a:rPr lang="en-US" sz="4800" dirty="0">
                <a:solidFill>
                  <a:schemeClr val="tx1"/>
                </a:solidFill>
              </a:rPr>
              <a:t>  </a:t>
            </a:r>
            <a:br>
              <a:rPr lang="en-US" sz="4800" dirty="0">
                <a:solidFill>
                  <a:schemeClr val="tx1"/>
                </a:solidFill>
              </a:rPr>
            </a:br>
            <a:endParaRPr lang="en-US" sz="48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
          <p:cNvSpPr>
            <a:spLocks noGrp="1"/>
          </p:cNvSpPr>
          <p:nvPr>
            <p:ph type="title"/>
          </p:nvPr>
        </p:nvSpPr>
        <p:spPr>
          <a:xfrm>
            <a:off x="457200" y="274638"/>
            <a:ext cx="7620000" cy="6106690"/>
          </a:xfrm>
        </p:spPr>
        <p:txBody>
          <a:bodyPr/>
          <a:lstStyle/>
          <a:p>
            <a:pPr algn="r" rtl="1"/>
            <a:r>
              <a:rPr lang="ar-LB" dirty="0">
                <a:solidFill>
                  <a:schemeClr val="tx1"/>
                </a:solidFill>
              </a:rPr>
              <a:t>كيف </a:t>
            </a:r>
            <a:r>
              <a:rPr lang="ar-LB" dirty="0" smtClean="0">
                <a:solidFill>
                  <a:schemeClr val="tx1"/>
                </a:solidFill>
              </a:rPr>
              <a:t>أختارالعنوان </a:t>
            </a:r>
            <a:r>
              <a:rPr lang="ar-LB" dirty="0">
                <a:solidFill>
                  <a:schemeClr val="tx1"/>
                </a:solidFill>
              </a:rPr>
              <a:t>للقصّة الّتي كتبتها؟ </a:t>
            </a:r>
            <a:r>
              <a:rPr lang="en-US" dirty="0"/>
              <a:t/>
            </a:r>
            <a:br>
              <a:rPr lang="en-US" dirty="0"/>
            </a:br>
            <a:r>
              <a:rPr lang="ar-LB" dirty="0" smtClean="0"/>
              <a:t>يتمُّ اختيارُ العنوانِ </a:t>
            </a:r>
            <a:r>
              <a:rPr lang="ar-LB" dirty="0"/>
              <a:t>بإحدى </a:t>
            </a:r>
            <a:r>
              <a:rPr lang="ar-LB" dirty="0" smtClean="0"/>
              <a:t>الطّرقِ </a:t>
            </a:r>
            <a:r>
              <a:rPr lang="ar-LB" dirty="0"/>
              <a:t>التّالية: </a:t>
            </a:r>
            <a:r>
              <a:rPr lang="en-US" dirty="0"/>
              <a:t/>
            </a:r>
            <a:br>
              <a:rPr lang="en-US" dirty="0"/>
            </a:br>
            <a:r>
              <a:rPr lang="ar-LB" sz="4000" dirty="0" smtClean="0">
                <a:solidFill>
                  <a:schemeClr val="tx1">
                    <a:lumMod val="50000"/>
                    <a:lumOff val="50000"/>
                  </a:schemeClr>
                </a:solidFill>
              </a:rPr>
              <a:t>إنطلاقاً </a:t>
            </a:r>
            <a:r>
              <a:rPr lang="ar-LB" sz="4000" dirty="0">
                <a:solidFill>
                  <a:schemeClr val="tx1">
                    <a:lumMod val="50000"/>
                    <a:lumOff val="50000"/>
                  </a:schemeClr>
                </a:solidFill>
              </a:rPr>
              <a:t>من </a:t>
            </a:r>
            <a:r>
              <a:rPr lang="ar-LB" sz="4000" dirty="0" smtClean="0">
                <a:solidFill>
                  <a:schemeClr val="tx1">
                    <a:lumMod val="50000"/>
                    <a:lumOff val="50000"/>
                  </a:schemeClr>
                </a:solidFill>
              </a:rPr>
              <a:t>الشخصيّةِ الرّئيسةِ، </a:t>
            </a:r>
            <a:r>
              <a:rPr lang="ar-LB" sz="4000" dirty="0">
                <a:solidFill>
                  <a:schemeClr val="tx1">
                    <a:lumMod val="50000"/>
                    <a:lumOff val="50000"/>
                  </a:schemeClr>
                </a:solidFill>
              </a:rPr>
              <a:t>او الشّخصيّات </a:t>
            </a:r>
            <a:r>
              <a:rPr lang="ar-LB" sz="4000" dirty="0" smtClean="0">
                <a:solidFill>
                  <a:schemeClr val="tx1">
                    <a:lumMod val="50000"/>
                    <a:lumOff val="50000"/>
                  </a:schemeClr>
                </a:solidFill>
              </a:rPr>
              <a:t>: </a:t>
            </a:r>
            <a:r>
              <a:rPr lang="ar-LB" sz="4000" dirty="0" smtClean="0">
                <a:solidFill>
                  <a:schemeClr val="tx1"/>
                </a:solidFill>
              </a:rPr>
              <a:t>"الرسّام </a:t>
            </a:r>
            <a:r>
              <a:rPr lang="ar-LB" sz="4000" dirty="0">
                <a:solidFill>
                  <a:schemeClr val="tx1"/>
                </a:solidFill>
              </a:rPr>
              <a:t>والأميرة".</a:t>
            </a:r>
            <a:r>
              <a:rPr lang="en-US" sz="4000" dirty="0">
                <a:solidFill>
                  <a:schemeClr val="tx1"/>
                </a:solidFill>
              </a:rPr>
              <a:t/>
            </a:r>
            <a:br>
              <a:rPr lang="en-US" sz="4000" dirty="0">
                <a:solidFill>
                  <a:schemeClr val="tx1"/>
                </a:solidFill>
              </a:rPr>
            </a:br>
            <a:r>
              <a:rPr lang="ar-LB" sz="4000" dirty="0" smtClean="0">
                <a:solidFill>
                  <a:schemeClr val="tx1">
                    <a:lumMod val="50000"/>
                    <a:lumOff val="50000"/>
                  </a:schemeClr>
                </a:solidFill>
              </a:rPr>
              <a:t>إنطلاقاً </a:t>
            </a:r>
            <a:r>
              <a:rPr lang="ar-LB" sz="4000" dirty="0">
                <a:solidFill>
                  <a:schemeClr val="tx1">
                    <a:lumMod val="50000"/>
                    <a:lumOff val="50000"/>
                  </a:schemeClr>
                </a:solidFill>
              </a:rPr>
              <a:t>من المكان </a:t>
            </a:r>
            <a:r>
              <a:rPr lang="ar-LB" sz="4000" dirty="0" smtClean="0">
                <a:solidFill>
                  <a:schemeClr val="tx1">
                    <a:lumMod val="50000"/>
                    <a:lumOff val="50000"/>
                  </a:schemeClr>
                </a:solidFill>
              </a:rPr>
              <a:t>: </a:t>
            </a:r>
            <a:r>
              <a:rPr lang="ar-LB" sz="4000" dirty="0" smtClean="0">
                <a:solidFill>
                  <a:schemeClr val="tx1"/>
                </a:solidFill>
              </a:rPr>
              <a:t>" </a:t>
            </a:r>
            <a:r>
              <a:rPr lang="ar-LB" sz="4000" dirty="0">
                <a:solidFill>
                  <a:schemeClr val="tx1"/>
                </a:solidFill>
              </a:rPr>
              <a:t>مغارة جعيتا".  </a:t>
            </a:r>
            <a:r>
              <a:rPr lang="en-US" sz="4000" dirty="0">
                <a:solidFill>
                  <a:schemeClr val="tx1"/>
                </a:solidFill>
              </a:rPr>
              <a:t/>
            </a:r>
            <a:br>
              <a:rPr lang="en-US" sz="4000" dirty="0">
                <a:solidFill>
                  <a:schemeClr val="tx1"/>
                </a:solidFill>
              </a:rPr>
            </a:br>
            <a:r>
              <a:rPr lang="ar-LB" sz="4000" dirty="0" smtClean="0">
                <a:solidFill>
                  <a:schemeClr val="tx1">
                    <a:lumMod val="50000"/>
                    <a:lumOff val="50000"/>
                  </a:schemeClr>
                </a:solidFill>
              </a:rPr>
              <a:t>إنطلاقاً </a:t>
            </a:r>
            <a:r>
              <a:rPr lang="ar-LB" sz="4000" dirty="0">
                <a:solidFill>
                  <a:schemeClr val="tx1">
                    <a:lumMod val="50000"/>
                    <a:lumOff val="50000"/>
                  </a:schemeClr>
                </a:solidFill>
              </a:rPr>
              <a:t>من الزّمان: </a:t>
            </a:r>
            <a:r>
              <a:rPr lang="ar-LB" sz="4000" dirty="0">
                <a:solidFill>
                  <a:schemeClr val="tx1"/>
                </a:solidFill>
              </a:rPr>
              <a:t>"ليلةٌ </a:t>
            </a:r>
            <a:r>
              <a:rPr lang="ar-LB" sz="4000" dirty="0" smtClean="0">
                <a:solidFill>
                  <a:schemeClr val="tx1"/>
                </a:solidFill>
              </a:rPr>
              <a:t>مرعبةٌ".</a:t>
            </a:r>
            <a:r>
              <a:rPr lang="en-US" sz="4000" dirty="0">
                <a:solidFill>
                  <a:schemeClr val="tx1"/>
                </a:solidFill>
              </a:rPr>
              <a:t/>
            </a:r>
            <a:br>
              <a:rPr lang="en-US" sz="4000" dirty="0">
                <a:solidFill>
                  <a:schemeClr val="tx1"/>
                </a:solidFill>
              </a:rPr>
            </a:br>
            <a:r>
              <a:rPr lang="ar-LB" sz="4000" dirty="0" smtClean="0">
                <a:solidFill>
                  <a:schemeClr val="tx1">
                    <a:lumMod val="50000"/>
                    <a:lumOff val="50000"/>
                  </a:schemeClr>
                </a:solidFill>
              </a:rPr>
              <a:t>إنطلاقاً </a:t>
            </a:r>
            <a:r>
              <a:rPr lang="ar-LB" sz="4000" dirty="0">
                <a:solidFill>
                  <a:schemeClr val="tx1">
                    <a:lumMod val="50000"/>
                    <a:lumOff val="50000"/>
                  </a:schemeClr>
                </a:solidFill>
              </a:rPr>
              <a:t>من </a:t>
            </a:r>
            <a:r>
              <a:rPr lang="ar-LB" sz="4000" dirty="0" smtClean="0">
                <a:solidFill>
                  <a:schemeClr val="tx1">
                    <a:lumMod val="50000"/>
                    <a:lumOff val="50000"/>
                  </a:schemeClr>
                </a:solidFill>
              </a:rPr>
              <a:t>الموضوع: </a:t>
            </a:r>
            <a:r>
              <a:rPr lang="ar-LB" sz="4000" dirty="0" smtClean="0">
                <a:solidFill>
                  <a:schemeClr val="tx1"/>
                </a:solidFill>
              </a:rPr>
              <a:t>" </a:t>
            </a:r>
            <a:r>
              <a:rPr lang="ar-LB" sz="4000" dirty="0">
                <a:solidFill>
                  <a:schemeClr val="tx1"/>
                </a:solidFill>
              </a:rPr>
              <a:t>ساعةٌ واحدةٌ  يا أبي !" </a:t>
            </a:r>
            <a:r>
              <a:rPr lang="ar-LB" sz="4000" dirty="0">
                <a:solidFill>
                  <a:schemeClr val="tx1">
                    <a:lumMod val="50000"/>
                    <a:lumOff val="50000"/>
                  </a:schemeClr>
                </a:solidFill>
              </a:rPr>
              <a:t>من الكلمات </a:t>
            </a:r>
            <a:r>
              <a:rPr lang="ar-LB" sz="4000" dirty="0" smtClean="0">
                <a:solidFill>
                  <a:schemeClr val="tx1">
                    <a:lumMod val="50000"/>
                    <a:lumOff val="50000"/>
                  </a:schemeClr>
                </a:solidFill>
              </a:rPr>
              <a:t>المُتَكَرِّرة : </a:t>
            </a:r>
            <a:r>
              <a:rPr lang="ar-LB" sz="4000" dirty="0">
                <a:solidFill>
                  <a:schemeClr val="tx1"/>
                </a:solidFill>
              </a:rPr>
              <a:t>"</a:t>
            </a:r>
            <a:r>
              <a:rPr lang="ar-LB" sz="4000" dirty="0" smtClean="0">
                <a:solidFill>
                  <a:schemeClr val="tx1"/>
                </a:solidFill>
              </a:rPr>
              <a:t>الخوف"  من الحقلِ </a:t>
            </a:r>
            <a:r>
              <a:rPr lang="ar-LB" sz="4000" dirty="0">
                <a:solidFill>
                  <a:schemeClr val="tx1"/>
                </a:solidFill>
              </a:rPr>
              <a:t>المعجيّ أو من </a:t>
            </a:r>
            <a:r>
              <a:rPr lang="ar-LB" sz="4000" dirty="0" smtClean="0">
                <a:solidFill>
                  <a:schemeClr val="tx1"/>
                </a:solidFill>
              </a:rPr>
              <a:t>جملةٍ </a:t>
            </a:r>
            <a:r>
              <a:rPr lang="ar-LB" sz="4000" dirty="0">
                <a:solidFill>
                  <a:schemeClr val="tx1"/>
                </a:solidFill>
              </a:rPr>
              <a:t>من </a:t>
            </a:r>
            <a:r>
              <a:rPr lang="ar-LB" sz="4000" dirty="0" smtClean="0">
                <a:solidFill>
                  <a:schemeClr val="tx1"/>
                </a:solidFill>
              </a:rPr>
              <a:t>النّصّ.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
          <p:cNvSpPr>
            <a:spLocks noGrp="1"/>
          </p:cNvSpPr>
          <p:nvPr>
            <p:ph type="title"/>
          </p:nvPr>
        </p:nvSpPr>
        <p:spPr>
          <a:xfrm>
            <a:off x="457200" y="274638"/>
            <a:ext cx="7620000" cy="6250706"/>
          </a:xfrm>
        </p:spPr>
        <p:txBody>
          <a:bodyPr/>
          <a:lstStyle/>
          <a:p>
            <a:pPr algn="r" rtl="1"/>
            <a:r>
              <a:rPr lang="ar-LB" sz="3600" dirty="0"/>
              <a:t>تعبير كتابيّ   </a:t>
            </a:r>
            <a:r>
              <a:rPr lang="en-US" sz="3600" dirty="0"/>
              <a:t/>
            </a:r>
            <a:br>
              <a:rPr lang="en-US" sz="3600" dirty="0"/>
            </a:br>
            <a:r>
              <a:rPr lang="ar-LB" sz="3600" dirty="0"/>
              <a:t>                    </a:t>
            </a:r>
            <a:r>
              <a:rPr lang="en-US" sz="3600" dirty="0"/>
              <a:t/>
            </a:r>
            <a:br>
              <a:rPr lang="en-US" sz="3600" dirty="0"/>
            </a:br>
            <a:r>
              <a:rPr lang="ar-LB" sz="3400" dirty="0"/>
              <a:t>الهدف</a:t>
            </a:r>
            <a:r>
              <a:rPr lang="ar-LB" sz="3400" dirty="0">
                <a:solidFill>
                  <a:schemeClr val="tx1"/>
                </a:solidFill>
              </a:rPr>
              <a:t>: </a:t>
            </a:r>
            <a:r>
              <a:rPr lang="ar-LB" sz="3400" dirty="0" smtClean="0">
                <a:solidFill>
                  <a:schemeClr val="tx1"/>
                </a:solidFill>
              </a:rPr>
              <a:t>كيفيّةُ كتابةِ الوضعِ الاوّلِ والعنصرِ الطّارئ.</a:t>
            </a:r>
            <a:br>
              <a:rPr lang="ar-LB" sz="3400" dirty="0" smtClean="0">
                <a:solidFill>
                  <a:schemeClr val="tx1"/>
                </a:solidFill>
              </a:rPr>
            </a:br>
            <a:r>
              <a:rPr lang="en-US" sz="3400" dirty="0">
                <a:solidFill>
                  <a:schemeClr val="tx1"/>
                </a:solidFill>
              </a:rPr>
              <a:t/>
            </a:r>
            <a:br>
              <a:rPr lang="en-US" sz="3400" dirty="0">
                <a:solidFill>
                  <a:schemeClr val="tx1"/>
                </a:solidFill>
              </a:rPr>
            </a:br>
            <a:r>
              <a:rPr lang="ar-LB" sz="3400" dirty="0">
                <a:solidFill>
                  <a:schemeClr val="tx1"/>
                </a:solidFill>
              </a:rPr>
              <a:t>فيما يلي ، </a:t>
            </a:r>
            <a:r>
              <a:rPr lang="ar-LB" sz="3400" dirty="0" smtClean="0">
                <a:solidFill>
                  <a:schemeClr val="tx1"/>
                </a:solidFill>
              </a:rPr>
              <a:t>أُكْمِلُ الوضعَ الأوّلَ بالعنصرِ </a:t>
            </a:r>
            <a:r>
              <a:rPr lang="ar-LB" sz="3400" dirty="0">
                <a:solidFill>
                  <a:schemeClr val="tx1"/>
                </a:solidFill>
              </a:rPr>
              <a:t>الطّارئ</a:t>
            </a:r>
            <a:r>
              <a:rPr lang="ar-LB" sz="3400" dirty="0" smtClean="0">
                <a:solidFill>
                  <a:schemeClr val="tx1"/>
                </a:solidFill>
              </a:rPr>
              <a:t>:</a:t>
            </a:r>
            <a:br>
              <a:rPr lang="ar-LB" sz="3400" dirty="0" smtClean="0">
                <a:solidFill>
                  <a:schemeClr val="tx1"/>
                </a:solidFill>
              </a:rPr>
            </a:br>
            <a:r>
              <a:rPr lang="en-US" sz="3400" dirty="0">
                <a:solidFill>
                  <a:schemeClr val="tx1"/>
                </a:solidFill>
              </a:rPr>
              <a:t/>
            </a:r>
            <a:br>
              <a:rPr lang="en-US" sz="3400" dirty="0">
                <a:solidFill>
                  <a:schemeClr val="tx1"/>
                </a:solidFill>
              </a:rPr>
            </a:br>
            <a:r>
              <a:rPr lang="ar-LB" sz="3400" dirty="0">
                <a:solidFill>
                  <a:schemeClr val="tx1"/>
                </a:solidFill>
              </a:rPr>
              <a:t>   اِعتدتُ </a:t>
            </a:r>
            <a:r>
              <a:rPr lang="ar-LB" sz="3400" dirty="0" smtClean="0">
                <a:solidFill>
                  <a:schemeClr val="tx1"/>
                </a:solidFill>
              </a:rPr>
              <a:t>بَعْد ظهْرِ كلِّ </a:t>
            </a:r>
            <a:r>
              <a:rPr lang="ar-LB" sz="3400" dirty="0">
                <a:solidFill>
                  <a:schemeClr val="tx1"/>
                </a:solidFill>
              </a:rPr>
              <a:t>سبتٍ أن أزورَ </a:t>
            </a:r>
            <a:r>
              <a:rPr lang="ar-LB" sz="3400" dirty="0" smtClean="0">
                <a:solidFill>
                  <a:schemeClr val="tx1"/>
                </a:solidFill>
              </a:rPr>
              <a:t>جدّي، فألعبُ الشّطرنجَ </a:t>
            </a:r>
            <a:r>
              <a:rPr lang="ar-LB" sz="3400" dirty="0">
                <a:solidFill>
                  <a:schemeClr val="tx1"/>
                </a:solidFill>
              </a:rPr>
              <a:t>معه، أو أتسلّى </a:t>
            </a:r>
            <a:r>
              <a:rPr lang="ar-LB" sz="3400" dirty="0" smtClean="0">
                <a:solidFill>
                  <a:schemeClr val="tx1"/>
                </a:solidFill>
              </a:rPr>
              <a:t>بِحَلِّ فوازيرِه </a:t>
            </a:r>
            <a:r>
              <a:rPr lang="ar-LB" sz="3400" dirty="0">
                <a:solidFill>
                  <a:schemeClr val="tx1"/>
                </a:solidFill>
              </a:rPr>
              <a:t>(</a:t>
            </a:r>
            <a:r>
              <a:rPr lang="ar-LB" sz="3400" dirty="0" smtClean="0">
                <a:solidFill>
                  <a:schemeClr val="tx1"/>
                </a:solidFill>
              </a:rPr>
              <a:t>حَزازيره</a:t>
            </a:r>
            <a:r>
              <a:rPr lang="ar-LB" sz="3400" dirty="0">
                <a:solidFill>
                  <a:schemeClr val="tx1"/>
                </a:solidFill>
              </a:rPr>
              <a:t>) </a:t>
            </a:r>
            <a:r>
              <a:rPr lang="ar-LB" sz="3400" dirty="0" smtClean="0">
                <a:solidFill>
                  <a:schemeClr val="tx1"/>
                </a:solidFill>
              </a:rPr>
              <a:t>الصّعبةِ، أوأسأله </a:t>
            </a:r>
            <a:r>
              <a:rPr lang="ar-LB" sz="3400" dirty="0">
                <a:solidFill>
                  <a:schemeClr val="tx1"/>
                </a:solidFill>
              </a:rPr>
              <a:t>أن </a:t>
            </a:r>
            <a:r>
              <a:rPr lang="ar-LB" sz="3400" dirty="0" smtClean="0">
                <a:solidFill>
                  <a:schemeClr val="tx1"/>
                </a:solidFill>
              </a:rPr>
              <a:t>يشرحِ </a:t>
            </a:r>
            <a:r>
              <a:rPr lang="ar-LB" sz="3400" dirty="0">
                <a:solidFill>
                  <a:schemeClr val="tx1"/>
                </a:solidFill>
              </a:rPr>
              <a:t>لي </a:t>
            </a:r>
            <a:r>
              <a:rPr lang="ar-LB" sz="3400" dirty="0" smtClean="0">
                <a:solidFill>
                  <a:schemeClr val="tx1"/>
                </a:solidFill>
              </a:rPr>
              <a:t>بعضَ </a:t>
            </a:r>
            <a:r>
              <a:rPr lang="ar-LB" sz="3400" dirty="0">
                <a:solidFill>
                  <a:schemeClr val="tx1"/>
                </a:solidFill>
              </a:rPr>
              <a:t>ما </a:t>
            </a:r>
            <a:r>
              <a:rPr lang="ar-LB" sz="3400" dirty="0" smtClean="0">
                <a:solidFill>
                  <a:schemeClr val="tx1"/>
                </a:solidFill>
              </a:rPr>
              <a:t>تعذَّرَ </a:t>
            </a:r>
            <a:r>
              <a:rPr lang="ar-LB" sz="3400" dirty="0">
                <a:solidFill>
                  <a:schemeClr val="tx1"/>
                </a:solidFill>
              </a:rPr>
              <a:t>عليَّ </a:t>
            </a:r>
            <a:r>
              <a:rPr lang="ar-LB" sz="3400" dirty="0" smtClean="0">
                <a:solidFill>
                  <a:schemeClr val="tx1"/>
                </a:solidFill>
              </a:rPr>
              <a:t>فهمُهُ </a:t>
            </a:r>
            <a:r>
              <a:rPr lang="ar-LB" sz="3400" dirty="0">
                <a:solidFill>
                  <a:schemeClr val="tx1"/>
                </a:solidFill>
              </a:rPr>
              <a:t>في المدرسة. </a:t>
            </a:r>
            <a:r>
              <a:rPr lang="en-US" sz="3400" dirty="0">
                <a:solidFill>
                  <a:schemeClr val="tx1"/>
                </a:solidFill>
              </a:rPr>
              <a:t/>
            </a:r>
            <a:br>
              <a:rPr lang="en-US" sz="3400" dirty="0">
                <a:solidFill>
                  <a:schemeClr val="tx1"/>
                </a:solidFill>
              </a:rPr>
            </a:br>
            <a:r>
              <a:rPr lang="ar-LB" sz="3400" dirty="0">
                <a:solidFill>
                  <a:schemeClr val="tx1"/>
                </a:solidFill>
              </a:rPr>
              <a:t>  لكنّني </a:t>
            </a:r>
            <a:r>
              <a:rPr lang="ar-LB" sz="3400" dirty="0" smtClean="0">
                <a:solidFill>
                  <a:schemeClr val="tx1"/>
                </a:solidFill>
              </a:rPr>
              <a:t>بعدَ ظهْرِ </a:t>
            </a:r>
            <a:r>
              <a:rPr lang="ar-LB" sz="3400" dirty="0">
                <a:solidFill>
                  <a:schemeClr val="tx1"/>
                </a:solidFill>
              </a:rPr>
              <a:t>السّبت الماضي ، قرعْتُ </a:t>
            </a:r>
            <a:r>
              <a:rPr lang="ar-LB" sz="3400" dirty="0" smtClean="0">
                <a:solidFill>
                  <a:schemeClr val="tx1"/>
                </a:solidFill>
              </a:rPr>
              <a:t>بابَهُ المرّةَ </a:t>
            </a:r>
            <a:r>
              <a:rPr lang="ar-LB" sz="3400" dirty="0">
                <a:solidFill>
                  <a:schemeClr val="tx1"/>
                </a:solidFill>
              </a:rPr>
              <a:t>تلو </a:t>
            </a:r>
            <a:r>
              <a:rPr lang="ar-LB" sz="3400" dirty="0" smtClean="0">
                <a:solidFill>
                  <a:schemeClr val="tx1"/>
                </a:solidFill>
              </a:rPr>
              <a:t>الاخرى، ___________________________</a:t>
            </a:r>
            <a:br>
              <a:rPr lang="ar-LB" sz="3400" dirty="0" smtClean="0">
                <a:solidFill>
                  <a:schemeClr val="tx1"/>
                </a:solidFill>
              </a:rPr>
            </a:br>
            <a:r>
              <a:rPr lang="ar-LB" sz="3400" dirty="0" smtClean="0">
                <a:solidFill>
                  <a:schemeClr val="tx1"/>
                </a:solidFill>
              </a:rPr>
              <a:t>_________________________________.</a:t>
            </a:r>
            <a:endParaRPr lang="en-US" sz="3400"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2">
      <a:dk1>
        <a:sysClr val="windowText" lastClr="000000"/>
      </a:dk1>
      <a:lt1>
        <a:srgbClr val="D2D2D2"/>
      </a:lt1>
      <a:dk2>
        <a:srgbClr val="FF388C"/>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110</Words>
  <Application>Microsoft Office PowerPoint</Application>
  <PresentationFormat>On-screen Show (4:3)</PresentationFormat>
  <Paragraphs>11</Paragraphs>
  <Slides>10</Slides>
  <Notes>0</Notes>
  <HiddenSlides>0</HiddenSlides>
  <MMClips>1</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PowerPoint Presentation</vt:lpstr>
      <vt:lpstr>تعتمدُ القصّة القصيرة على أسلوب السّرد وهي تتناولُ مجموعة أحداثٍ متتاليةٍ تجري في مكانٍ وزمانٍ مُحدّدين وتنتهي إلى غايةٍ مرسومةٍ (المغزى). </vt:lpstr>
      <vt:lpstr>مُخَطَّطُ القِصَّة</vt:lpstr>
      <vt:lpstr>الوضع الأوّل: الوضعُ  الهادئُ المستقرُّالذّي تبدأُ بهِ القصّةُ والذّي يَسْبقُ الحادثة.  الزمان: متى؟  المكان: أين؟  الشّخصيّات: -الرّئيسة (البطل)                   -الثّانويّة (مساعدو البطل ومعاكسوه)  المناسبة: لماذا؟ </vt:lpstr>
      <vt:lpstr>العنصر الطّارئ: العنصر المفاجِئ الذّي يكسر الوضع الأوّل ويطلق السّرد.   ملاحظة: العنصر المفاجئ يبدأ عادةً بِأداة تعارض: (لكنّ- غير إنَّ- إلّا إنَّ...) أو بِكلمةٍ تدلُّ على المفاجأة (فجأةً- بغتةً....) </vt:lpstr>
      <vt:lpstr>تسلْسل الأحداث: يُطلق العنصر الطّارئ أحداثاً تقوم بها الشّخصيّات وتتطوّرُ هذه الأحداثُ باتجاه التّأزّم (العقدة).  الحلّ: الإنفراج بعد الاحداث المتتالية.</vt:lpstr>
      <vt:lpstr>الوضع الأخير: الوضعُ الذّي تستقرُّ عليه القصّةُ، قد يكونُ أفضلَ أو أسوأَ من الوضعِ الأوّل.   </vt:lpstr>
      <vt:lpstr>كيف أختارالعنوان للقصّة الّتي كتبتها؟  يتمُّ اختيارُ العنوانِ بإحدى الطّرقِ التّالية:  إنطلاقاً من الشخصيّةِ الرّئيسةِ، او الشّخصيّات : "الرسّام والأميرة". إنطلاقاً من المكان : " مغارة جعيتا".   إنطلاقاً من الزّمان: "ليلةٌ مرعبةٌ". إنطلاقاً من الموضوع: " ساعةٌ واحدةٌ  يا أبي !" من الكلمات المُتَكَرِّرة : "الخوف"  من الحقلِ المعجيّ أو من جملةٍ من النّصّ.          </vt:lpstr>
      <vt:lpstr>تعبير كتابيّ                         الهدف: كيفيّةُ كتابةِ الوضعِ الاوّلِ والعنصرِ الطّارئ.  فيما يلي ، أُكْمِلُ الوضعَ الأوّلَ بالعنصرِ الطّارئ:     اِعتدتُ بَعْد ظهْرِ كلِّ سبتٍ أن أزورَ جدّي، فألعبُ الشّطرنجَ معه، أو أتسلّى بِحَلِّ فوازيرِه (حَزازيره) الصّعبةِ، أوأسأله أن يشرحِ لي بعضَ ما تعذَّرَ عليَّ فهمُهُ في المدرسة.    لكنّني بعدَ ظهْرِ السّبت الماضي ، قرعْتُ بابَهُ المرّةَ تلو الاخرى، ___________________________ _________________________________.</vt:lpstr>
      <vt:lpstr>قبلَ العنصرِ الطّارئِ المفاجئ، أكتُبُ الوضعَ الأوّل: ____________________________________________________________________________________________________________________________________________________________________________________     فجأةً رنَّ هاتفُ منزلي. ولمّا كنتُ وحْدي في البيتِ أسْرَعْتُ، ثمَّ رفعْتُ السّمَّاعة، فإذا بصديقي "جاد" يعتذِرُ عن مجيئه إليَّ لِسببٍ أصرَّ على عَدم ذِكْرِه.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hssd</dc:creator>
  <cp:lastModifiedBy>HP1</cp:lastModifiedBy>
  <cp:revision>4</cp:revision>
  <dcterms:created xsi:type="dcterms:W3CDTF">2020-03-22T18:17:22Z</dcterms:created>
  <dcterms:modified xsi:type="dcterms:W3CDTF">2020-05-01T09:47:18Z</dcterms:modified>
</cp:coreProperties>
</file>