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0" r:id="rId5"/>
    <p:sldId id="261" r:id="rId6"/>
    <p:sldId id="262" r:id="rId7"/>
    <p:sldId id="263" r:id="rId8"/>
    <p:sldId id="264" r:id="rId9"/>
    <p:sldId id="265" r:id="rId10"/>
    <p:sldId id="257"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4" autoAdjust="0"/>
    <p:restoredTop sz="94660"/>
  </p:normalViewPr>
  <p:slideViewPr>
    <p:cSldViewPr snapToGrid="0">
      <p:cViewPr varScale="1">
        <p:scale>
          <a:sx n="70" d="100"/>
          <a:sy n="70" d="100"/>
        </p:scale>
        <p:origin x="73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viewProps" Target="viewProps.xml" /><Relationship Id="rId3" Type="http://schemas.openxmlformats.org/officeDocument/2006/relationships/slide" Target="slides/slide2.xml" /><Relationship Id="rId7" Type="http://schemas.openxmlformats.org/officeDocument/2006/relationships/slide" Target="slides/slide6.xml" /><Relationship Id="rId12" Type="http://schemas.openxmlformats.org/officeDocument/2006/relationships/presProps" Target="presProps.xml" /><Relationship Id="rId2" Type="http://schemas.openxmlformats.org/officeDocument/2006/relationships/slide" Target="slides/slide1.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5" Type="http://schemas.openxmlformats.org/officeDocument/2006/relationships/slide" Target="slides/slide4.xml" /><Relationship Id="rId15" Type="http://schemas.openxmlformats.org/officeDocument/2006/relationships/tableStyles" Target="tableStyles.xml" /><Relationship Id="rId10" Type="http://schemas.openxmlformats.org/officeDocument/2006/relationships/slide" Target="slides/slide9.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theme" Target="theme/theme1.xml" /></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BA7D9-EFB4-4881-A6DB-E295E01D96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B2595E-17C1-4E12-93E3-2AA6BCEA04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B8FF3F8-DBE5-4164-8963-BFC31DA457C2}"/>
              </a:ext>
            </a:extLst>
          </p:cNvPr>
          <p:cNvSpPr>
            <a:spLocks noGrp="1"/>
          </p:cNvSpPr>
          <p:nvPr>
            <p:ph type="dt" sz="half" idx="10"/>
          </p:nvPr>
        </p:nvSpPr>
        <p:spPr/>
        <p:txBody>
          <a:bodyPr/>
          <a:lstStyle/>
          <a:p>
            <a:fld id="{87197473-479F-4F35-8F73-438957E57D5F}" type="datetimeFigureOut">
              <a:rPr lang="en-US" smtClean="0"/>
              <a:t>3/24/2020</a:t>
            </a:fld>
            <a:endParaRPr lang="en-US"/>
          </a:p>
        </p:txBody>
      </p:sp>
      <p:sp>
        <p:nvSpPr>
          <p:cNvPr id="5" name="Footer Placeholder 4">
            <a:extLst>
              <a:ext uri="{FF2B5EF4-FFF2-40B4-BE49-F238E27FC236}">
                <a16:creationId xmlns:a16="http://schemas.microsoft.com/office/drawing/2014/main" id="{5FC59FAA-430B-419F-9A44-C81D43BB37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A45AC2-0F5B-4775-9EC6-C4270F8374D5}"/>
              </a:ext>
            </a:extLst>
          </p:cNvPr>
          <p:cNvSpPr>
            <a:spLocks noGrp="1"/>
          </p:cNvSpPr>
          <p:nvPr>
            <p:ph type="sldNum" sz="quarter" idx="12"/>
          </p:nvPr>
        </p:nvSpPr>
        <p:spPr/>
        <p:txBody>
          <a:bodyPr/>
          <a:lstStyle/>
          <a:p>
            <a:fld id="{CC686824-4CF4-4AF6-BAC9-1DC05E29197D}" type="slidenum">
              <a:rPr lang="en-US" smtClean="0"/>
              <a:t>‹#›</a:t>
            </a:fld>
            <a:endParaRPr lang="en-US"/>
          </a:p>
        </p:txBody>
      </p:sp>
    </p:spTree>
    <p:extLst>
      <p:ext uri="{BB962C8B-B14F-4D97-AF65-F5344CB8AC3E}">
        <p14:creationId xmlns:p14="http://schemas.microsoft.com/office/powerpoint/2010/main" val="1422884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F9456-7F2E-46A0-A464-114BDBD7F9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9FE40E-5C32-482B-BF5A-59FF6483B3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97D13D-10CC-4F5A-88FE-8D309444BAC0}"/>
              </a:ext>
            </a:extLst>
          </p:cNvPr>
          <p:cNvSpPr>
            <a:spLocks noGrp="1"/>
          </p:cNvSpPr>
          <p:nvPr>
            <p:ph type="dt" sz="half" idx="10"/>
          </p:nvPr>
        </p:nvSpPr>
        <p:spPr/>
        <p:txBody>
          <a:bodyPr/>
          <a:lstStyle/>
          <a:p>
            <a:fld id="{87197473-479F-4F35-8F73-438957E57D5F}" type="datetimeFigureOut">
              <a:rPr lang="en-US" smtClean="0"/>
              <a:t>3/24/2020</a:t>
            </a:fld>
            <a:endParaRPr lang="en-US"/>
          </a:p>
        </p:txBody>
      </p:sp>
      <p:sp>
        <p:nvSpPr>
          <p:cNvPr id="5" name="Footer Placeholder 4">
            <a:extLst>
              <a:ext uri="{FF2B5EF4-FFF2-40B4-BE49-F238E27FC236}">
                <a16:creationId xmlns:a16="http://schemas.microsoft.com/office/drawing/2014/main" id="{724F8DCA-4F89-4BE7-B49A-9C8313A461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3F819A-8789-4939-94A8-6D172C5BF54B}"/>
              </a:ext>
            </a:extLst>
          </p:cNvPr>
          <p:cNvSpPr>
            <a:spLocks noGrp="1"/>
          </p:cNvSpPr>
          <p:nvPr>
            <p:ph type="sldNum" sz="quarter" idx="12"/>
          </p:nvPr>
        </p:nvSpPr>
        <p:spPr/>
        <p:txBody>
          <a:bodyPr/>
          <a:lstStyle/>
          <a:p>
            <a:fld id="{CC686824-4CF4-4AF6-BAC9-1DC05E29197D}" type="slidenum">
              <a:rPr lang="en-US" smtClean="0"/>
              <a:t>‹#›</a:t>
            </a:fld>
            <a:endParaRPr lang="en-US"/>
          </a:p>
        </p:txBody>
      </p:sp>
    </p:spTree>
    <p:extLst>
      <p:ext uri="{BB962C8B-B14F-4D97-AF65-F5344CB8AC3E}">
        <p14:creationId xmlns:p14="http://schemas.microsoft.com/office/powerpoint/2010/main" val="18805478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694516-42BB-4D2C-847C-749C19235F5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867132-9CF4-4866-A21D-42C8C7F73C1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998A6F-7D15-47A4-99EB-5D9A77773CA8}"/>
              </a:ext>
            </a:extLst>
          </p:cNvPr>
          <p:cNvSpPr>
            <a:spLocks noGrp="1"/>
          </p:cNvSpPr>
          <p:nvPr>
            <p:ph type="dt" sz="half" idx="10"/>
          </p:nvPr>
        </p:nvSpPr>
        <p:spPr/>
        <p:txBody>
          <a:bodyPr/>
          <a:lstStyle/>
          <a:p>
            <a:fld id="{87197473-479F-4F35-8F73-438957E57D5F}" type="datetimeFigureOut">
              <a:rPr lang="en-US" smtClean="0"/>
              <a:t>3/24/2020</a:t>
            </a:fld>
            <a:endParaRPr lang="en-US"/>
          </a:p>
        </p:txBody>
      </p:sp>
      <p:sp>
        <p:nvSpPr>
          <p:cNvPr id="5" name="Footer Placeholder 4">
            <a:extLst>
              <a:ext uri="{FF2B5EF4-FFF2-40B4-BE49-F238E27FC236}">
                <a16:creationId xmlns:a16="http://schemas.microsoft.com/office/drawing/2014/main" id="{3E8063DC-9BC8-4C28-8B1B-709EFCF50C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11C03C-7166-408C-9466-A38F82BE4087}"/>
              </a:ext>
            </a:extLst>
          </p:cNvPr>
          <p:cNvSpPr>
            <a:spLocks noGrp="1"/>
          </p:cNvSpPr>
          <p:nvPr>
            <p:ph type="sldNum" sz="quarter" idx="12"/>
          </p:nvPr>
        </p:nvSpPr>
        <p:spPr/>
        <p:txBody>
          <a:bodyPr/>
          <a:lstStyle/>
          <a:p>
            <a:fld id="{CC686824-4CF4-4AF6-BAC9-1DC05E29197D}" type="slidenum">
              <a:rPr lang="en-US" smtClean="0"/>
              <a:t>‹#›</a:t>
            </a:fld>
            <a:endParaRPr lang="en-US"/>
          </a:p>
        </p:txBody>
      </p:sp>
    </p:spTree>
    <p:extLst>
      <p:ext uri="{BB962C8B-B14F-4D97-AF65-F5344CB8AC3E}">
        <p14:creationId xmlns:p14="http://schemas.microsoft.com/office/powerpoint/2010/main" val="2397403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694CC-1322-422B-9869-D0BBE27CD8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EBB4BF-5ECE-4DF6-8B8E-7B284FAA629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B636BD-34E2-4B67-9133-B0694128F98D}"/>
              </a:ext>
            </a:extLst>
          </p:cNvPr>
          <p:cNvSpPr>
            <a:spLocks noGrp="1"/>
          </p:cNvSpPr>
          <p:nvPr>
            <p:ph type="dt" sz="half" idx="10"/>
          </p:nvPr>
        </p:nvSpPr>
        <p:spPr/>
        <p:txBody>
          <a:bodyPr/>
          <a:lstStyle/>
          <a:p>
            <a:fld id="{87197473-479F-4F35-8F73-438957E57D5F}" type="datetimeFigureOut">
              <a:rPr lang="en-US" smtClean="0"/>
              <a:t>3/24/2020</a:t>
            </a:fld>
            <a:endParaRPr lang="en-US"/>
          </a:p>
        </p:txBody>
      </p:sp>
      <p:sp>
        <p:nvSpPr>
          <p:cNvPr id="5" name="Footer Placeholder 4">
            <a:extLst>
              <a:ext uri="{FF2B5EF4-FFF2-40B4-BE49-F238E27FC236}">
                <a16:creationId xmlns:a16="http://schemas.microsoft.com/office/drawing/2014/main" id="{9B64EE32-A954-4F8A-9E90-ECA1F26187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AFF7C9-0AC5-4733-9132-02DBCCF09FA2}"/>
              </a:ext>
            </a:extLst>
          </p:cNvPr>
          <p:cNvSpPr>
            <a:spLocks noGrp="1"/>
          </p:cNvSpPr>
          <p:nvPr>
            <p:ph type="sldNum" sz="quarter" idx="12"/>
          </p:nvPr>
        </p:nvSpPr>
        <p:spPr/>
        <p:txBody>
          <a:bodyPr/>
          <a:lstStyle/>
          <a:p>
            <a:fld id="{CC686824-4CF4-4AF6-BAC9-1DC05E29197D}" type="slidenum">
              <a:rPr lang="en-US" smtClean="0"/>
              <a:t>‹#›</a:t>
            </a:fld>
            <a:endParaRPr lang="en-US"/>
          </a:p>
        </p:txBody>
      </p:sp>
    </p:spTree>
    <p:extLst>
      <p:ext uri="{BB962C8B-B14F-4D97-AF65-F5344CB8AC3E}">
        <p14:creationId xmlns:p14="http://schemas.microsoft.com/office/powerpoint/2010/main" val="3886182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C6302-207F-48B0-8873-C2CCD93EDB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5CCAE13-0981-4D47-9C42-887B427C8A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8ECF1F-FA7C-4A40-9DAA-722C6D55C214}"/>
              </a:ext>
            </a:extLst>
          </p:cNvPr>
          <p:cNvSpPr>
            <a:spLocks noGrp="1"/>
          </p:cNvSpPr>
          <p:nvPr>
            <p:ph type="dt" sz="half" idx="10"/>
          </p:nvPr>
        </p:nvSpPr>
        <p:spPr/>
        <p:txBody>
          <a:bodyPr/>
          <a:lstStyle/>
          <a:p>
            <a:fld id="{87197473-479F-4F35-8F73-438957E57D5F}" type="datetimeFigureOut">
              <a:rPr lang="en-US" smtClean="0"/>
              <a:t>3/24/2020</a:t>
            </a:fld>
            <a:endParaRPr lang="en-US"/>
          </a:p>
        </p:txBody>
      </p:sp>
      <p:sp>
        <p:nvSpPr>
          <p:cNvPr id="5" name="Footer Placeholder 4">
            <a:extLst>
              <a:ext uri="{FF2B5EF4-FFF2-40B4-BE49-F238E27FC236}">
                <a16:creationId xmlns:a16="http://schemas.microsoft.com/office/drawing/2014/main" id="{00AE095F-B7CB-4BC9-9EA3-26E91866F9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0DF446-A0CC-4F0E-BBB2-E00BC9512360}"/>
              </a:ext>
            </a:extLst>
          </p:cNvPr>
          <p:cNvSpPr>
            <a:spLocks noGrp="1"/>
          </p:cNvSpPr>
          <p:nvPr>
            <p:ph type="sldNum" sz="quarter" idx="12"/>
          </p:nvPr>
        </p:nvSpPr>
        <p:spPr/>
        <p:txBody>
          <a:bodyPr/>
          <a:lstStyle/>
          <a:p>
            <a:fld id="{CC686824-4CF4-4AF6-BAC9-1DC05E29197D}" type="slidenum">
              <a:rPr lang="en-US" smtClean="0"/>
              <a:t>‹#›</a:t>
            </a:fld>
            <a:endParaRPr lang="en-US"/>
          </a:p>
        </p:txBody>
      </p:sp>
    </p:spTree>
    <p:extLst>
      <p:ext uri="{BB962C8B-B14F-4D97-AF65-F5344CB8AC3E}">
        <p14:creationId xmlns:p14="http://schemas.microsoft.com/office/powerpoint/2010/main" val="26220302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B0C38-ED56-498A-9513-970DEE5CB3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DD70DF-53EF-49F7-A2A0-56712F83437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5C6F52-E189-456C-9C7B-64826E5EB2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DEDE364-DA79-4249-8223-9C4C889A5380}"/>
              </a:ext>
            </a:extLst>
          </p:cNvPr>
          <p:cNvSpPr>
            <a:spLocks noGrp="1"/>
          </p:cNvSpPr>
          <p:nvPr>
            <p:ph type="dt" sz="half" idx="10"/>
          </p:nvPr>
        </p:nvSpPr>
        <p:spPr/>
        <p:txBody>
          <a:bodyPr/>
          <a:lstStyle/>
          <a:p>
            <a:fld id="{87197473-479F-4F35-8F73-438957E57D5F}" type="datetimeFigureOut">
              <a:rPr lang="en-US" smtClean="0"/>
              <a:t>3/24/2020</a:t>
            </a:fld>
            <a:endParaRPr lang="en-US"/>
          </a:p>
        </p:txBody>
      </p:sp>
      <p:sp>
        <p:nvSpPr>
          <p:cNvPr id="6" name="Footer Placeholder 5">
            <a:extLst>
              <a:ext uri="{FF2B5EF4-FFF2-40B4-BE49-F238E27FC236}">
                <a16:creationId xmlns:a16="http://schemas.microsoft.com/office/drawing/2014/main" id="{AA1AE834-7905-4B9B-982A-98C3249FAB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894D25-A78F-4389-B70A-2536C481BAB9}"/>
              </a:ext>
            </a:extLst>
          </p:cNvPr>
          <p:cNvSpPr>
            <a:spLocks noGrp="1"/>
          </p:cNvSpPr>
          <p:nvPr>
            <p:ph type="sldNum" sz="quarter" idx="12"/>
          </p:nvPr>
        </p:nvSpPr>
        <p:spPr/>
        <p:txBody>
          <a:bodyPr/>
          <a:lstStyle/>
          <a:p>
            <a:fld id="{CC686824-4CF4-4AF6-BAC9-1DC05E29197D}" type="slidenum">
              <a:rPr lang="en-US" smtClean="0"/>
              <a:t>‹#›</a:t>
            </a:fld>
            <a:endParaRPr lang="en-US"/>
          </a:p>
        </p:txBody>
      </p:sp>
    </p:spTree>
    <p:extLst>
      <p:ext uri="{BB962C8B-B14F-4D97-AF65-F5344CB8AC3E}">
        <p14:creationId xmlns:p14="http://schemas.microsoft.com/office/powerpoint/2010/main" val="36137307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362CC-1B53-43BA-87F5-1A7826885F4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1437B0B-F402-43AA-A649-9A32F07226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52F889-F50B-42B8-B268-AA2CAC1FFEC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9C1DC3-5B0E-4A80-BBFC-20B4517EE0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E852A27-2A6A-4BFE-8588-DB7365C64BF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0310C9F-027A-4082-88A2-C2EC456FA8AC}"/>
              </a:ext>
            </a:extLst>
          </p:cNvPr>
          <p:cNvSpPr>
            <a:spLocks noGrp="1"/>
          </p:cNvSpPr>
          <p:nvPr>
            <p:ph type="dt" sz="half" idx="10"/>
          </p:nvPr>
        </p:nvSpPr>
        <p:spPr/>
        <p:txBody>
          <a:bodyPr/>
          <a:lstStyle/>
          <a:p>
            <a:fld id="{87197473-479F-4F35-8F73-438957E57D5F}" type="datetimeFigureOut">
              <a:rPr lang="en-US" smtClean="0"/>
              <a:t>3/24/2020</a:t>
            </a:fld>
            <a:endParaRPr lang="en-US"/>
          </a:p>
        </p:txBody>
      </p:sp>
      <p:sp>
        <p:nvSpPr>
          <p:cNvPr id="8" name="Footer Placeholder 7">
            <a:extLst>
              <a:ext uri="{FF2B5EF4-FFF2-40B4-BE49-F238E27FC236}">
                <a16:creationId xmlns:a16="http://schemas.microsoft.com/office/drawing/2014/main" id="{03D53AD7-5E3F-4F22-8C17-D6D5FD48A4F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1DE1B76-1D46-4860-94FA-50A5041F4B66}"/>
              </a:ext>
            </a:extLst>
          </p:cNvPr>
          <p:cNvSpPr>
            <a:spLocks noGrp="1"/>
          </p:cNvSpPr>
          <p:nvPr>
            <p:ph type="sldNum" sz="quarter" idx="12"/>
          </p:nvPr>
        </p:nvSpPr>
        <p:spPr/>
        <p:txBody>
          <a:bodyPr/>
          <a:lstStyle/>
          <a:p>
            <a:fld id="{CC686824-4CF4-4AF6-BAC9-1DC05E29197D}" type="slidenum">
              <a:rPr lang="en-US" smtClean="0"/>
              <a:t>‹#›</a:t>
            </a:fld>
            <a:endParaRPr lang="en-US"/>
          </a:p>
        </p:txBody>
      </p:sp>
    </p:spTree>
    <p:extLst>
      <p:ext uri="{BB962C8B-B14F-4D97-AF65-F5344CB8AC3E}">
        <p14:creationId xmlns:p14="http://schemas.microsoft.com/office/powerpoint/2010/main" val="2780588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523F3-C89E-48F0-9C2F-B713436448F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E32C9B-C228-4859-80E7-20CDFEC6374F}"/>
              </a:ext>
            </a:extLst>
          </p:cNvPr>
          <p:cNvSpPr>
            <a:spLocks noGrp="1"/>
          </p:cNvSpPr>
          <p:nvPr>
            <p:ph type="dt" sz="half" idx="10"/>
          </p:nvPr>
        </p:nvSpPr>
        <p:spPr/>
        <p:txBody>
          <a:bodyPr/>
          <a:lstStyle/>
          <a:p>
            <a:fld id="{87197473-479F-4F35-8F73-438957E57D5F}" type="datetimeFigureOut">
              <a:rPr lang="en-US" smtClean="0"/>
              <a:t>3/24/2020</a:t>
            </a:fld>
            <a:endParaRPr lang="en-US"/>
          </a:p>
        </p:txBody>
      </p:sp>
      <p:sp>
        <p:nvSpPr>
          <p:cNvPr id="4" name="Footer Placeholder 3">
            <a:extLst>
              <a:ext uri="{FF2B5EF4-FFF2-40B4-BE49-F238E27FC236}">
                <a16:creationId xmlns:a16="http://schemas.microsoft.com/office/drawing/2014/main" id="{C53A609C-3E6A-45C3-8F81-C717B1FD030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399DF46-D0C2-43C7-9AC1-2230932B2FDF}"/>
              </a:ext>
            </a:extLst>
          </p:cNvPr>
          <p:cNvSpPr>
            <a:spLocks noGrp="1"/>
          </p:cNvSpPr>
          <p:nvPr>
            <p:ph type="sldNum" sz="quarter" idx="12"/>
          </p:nvPr>
        </p:nvSpPr>
        <p:spPr/>
        <p:txBody>
          <a:bodyPr/>
          <a:lstStyle/>
          <a:p>
            <a:fld id="{CC686824-4CF4-4AF6-BAC9-1DC05E29197D}" type="slidenum">
              <a:rPr lang="en-US" smtClean="0"/>
              <a:t>‹#›</a:t>
            </a:fld>
            <a:endParaRPr lang="en-US"/>
          </a:p>
        </p:txBody>
      </p:sp>
    </p:spTree>
    <p:extLst>
      <p:ext uri="{BB962C8B-B14F-4D97-AF65-F5344CB8AC3E}">
        <p14:creationId xmlns:p14="http://schemas.microsoft.com/office/powerpoint/2010/main" val="2538612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6EBB44-9F0E-43BA-8FD0-2ABF368AB115}"/>
              </a:ext>
            </a:extLst>
          </p:cNvPr>
          <p:cNvSpPr>
            <a:spLocks noGrp="1"/>
          </p:cNvSpPr>
          <p:nvPr>
            <p:ph type="dt" sz="half" idx="10"/>
          </p:nvPr>
        </p:nvSpPr>
        <p:spPr/>
        <p:txBody>
          <a:bodyPr/>
          <a:lstStyle/>
          <a:p>
            <a:fld id="{87197473-479F-4F35-8F73-438957E57D5F}" type="datetimeFigureOut">
              <a:rPr lang="en-US" smtClean="0"/>
              <a:t>3/24/2020</a:t>
            </a:fld>
            <a:endParaRPr lang="en-US"/>
          </a:p>
        </p:txBody>
      </p:sp>
      <p:sp>
        <p:nvSpPr>
          <p:cNvPr id="3" name="Footer Placeholder 2">
            <a:extLst>
              <a:ext uri="{FF2B5EF4-FFF2-40B4-BE49-F238E27FC236}">
                <a16:creationId xmlns:a16="http://schemas.microsoft.com/office/drawing/2014/main" id="{E34BCF31-FCC1-43F8-B092-A5E6B20001F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C843869-A705-43AD-AABA-A5CEDDCE85B9}"/>
              </a:ext>
            </a:extLst>
          </p:cNvPr>
          <p:cNvSpPr>
            <a:spLocks noGrp="1"/>
          </p:cNvSpPr>
          <p:nvPr>
            <p:ph type="sldNum" sz="quarter" idx="12"/>
          </p:nvPr>
        </p:nvSpPr>
        <p:spPr/>
        <p:txBody>
          <a:bodyPr/>
          <a:lstStyle/>
          <a:p>
            <a:fld id="{CC686824-4CF4-4AF6-BAC9-1DC05E29197D}" type="slidenum">
              <a:rPr lang="en-US" smtClean="0"/>
              <a:t>‹#›</a:t>
            </a:fld>
            <a:endParaRPr lang="en-US"/>
          </a:p>
        </p:txBody>
      </p:sp>
    </p:spTree>
    <p:extLst>
      <p:ext uri="{BB962C8B-B14F-4D97-AF65-F5344CB8AC3E}">
        <p14:creationId xmlns:p14="http://schemas.microsoft.com/office/powerpoint/2010/main" val="352218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DCF1E-BBD9-42CC-9EDB-03135194A4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1C00C5-B3B2-4331-9465-7406DF66F5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5B0101-36D1-4ADD-8588-7AE177E49A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76B6CF-73FC-4DEA-9D3C-9A73165622E6}"/>
              </a:ext>
            </a:extLst>
          </p:cNvPr>
          <p:cNvSpPr>
            <a:spLocks noGrp="1"/>
          </p:cNvSpPr>
          <p:nvPr>
            <p:ph type="dt" sz="half" idx="10"/>
          </p:nvPr>
        </p:nvSpPr>
        <p:spPr/>
        <p:txBody>
          <a:bodyPr/>
          <a:lstStyle/>
          <a:p>
            <a:fld id="{87197473-479F-4F35-8F73-438957E57D5F}" type="datetimeFigureOut">
              <a:rPr lang="en-US" smtClean="0"/>
              <a:t>3/24/2020</a:t>
            </a:fld>
            <a:endParaRPr lang="en-US"/>
          </a:p>
        </p:txBody>
      </p:sp>
      <p:sp>
        <p:nvSpPr>
          <p:cNvPr id="6" name="Footer Placeholder 5">
            <a:extLst>
              <a:ext uri="{FF2B5EF4-FFF2-40B4-BE49-F238E27FC236}">
                <a16:creationId xmlns:a16="http://schemas.microsoft.com/office/drawing/2014/main" id="{CD592083-F8CA-43B6-93DF-9CD7C35246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047548-4A22-432F-B14E-130F2790659E}"/>
              </a:ext>
            </a:extLst>
          </p:cNvPr>
          <p:cNvSpPr>
            <a:spLocks noGrp="1"/>
          </p:cNvSpPr>
          <p:nvPr>
            <p:ph type="sldNum" sz="quarter" idx="12"/>
          </p:nvPr>
        </p:nvSpPr>
        <p:spPr/>
        <p:txBody>
          <a:bodyPr/>
          <a:lstStyle/>
          <a:p>
            <a:fld id="{CC686824-4CF4-4AF6-BAC9-1DC05E29197D}" type="slidenum">
              <a:rPr lang="en-US" smtClean="0"/>
              <a:t>‹#›</a:t>
            </a:fld>
            <a:endParaRPr lang="en-US"/>
          </a:p>
        </p:txBody>
      </p:sp>
    </p:spTree>
    <p:extLst>
      <p:ext uri="{BB962C8B-B14F-4D97-AF65-F5344CB8AC3E}">
        <p14:creationId xmlns:p14="http://schemas.microsoft.com/office/powerpoint/2010/main" val="27724699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39ECC-FEFB-4C8A-AF63-ED405D3AC9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BA1B891-9FE8-4208-BFC4-3B9C76F170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591D13-670D-40C1-BAD7-DD283A6674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BA00CB-31FA-4F24-AA57-4E80B281E7C3}"/>
              </a:ext>
            </a:extLst>
          </p:cNvPr>
          <p:cNvSpPr>
            <a:spLocks noGrp="1"/>
          </p:cNvSpPr>
          <p:nvPr>
            <p:ph type="dt" sz="half" idx="10"/>
          </p:nvPr>
        </p:nvSpPr>
        <p:spPr/>
        <p:txBody>
          <a:bodyPr/>
          <a:lstStyle/>
          <a:p>
            <a:fld id="{87197473-479F-4F35-8F73-438957E57D5F}" type="datetimeFigureOut">
              <a:rPr lang="en-US" smtClean="0"/>
              <a:t>3/24/2020</a:t>
            </a:fld>
            <a:endParaRPr lang="en-US"/>
          </a:p>
        </p:txBody>
      </p:sp>
      <p:sp>
        <p:nvSpPr>
          <p:cNvPr id="6" name="Footer Placeholder 5">
            <a:extLst>
              <a:ext uri="{FF2B5EF4-FFF2-40B4-BE49-F238E27FC236}">
                <a16:creationId xmlns:a16="http://schemas.microsoft.com/office/drawing/2014/main" id="{0CE389E9-84E1-43F1-BD4A-232906CB17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659466-D909-43E6-BD17-5ABE1D083A36}"/>
              </a:ext>
            </a:extLst>
          </p:cNvPr>
          <p:cNvSpPr>
            <a:spLocks noGrp="1"/>
          </p:cNvSpPr>
          <p:nvPr>
            <p:ph type="sldNum" sz="quarter" idx="12"/>
          </p:nvPr>
        </p:nvSpPr>
        <p:spPr/>
        <p:txBody>
          <a:bodyPr/>
          <a:lstStyle/>
          <a:p>
            <a:fld id="{CC686824-4CF4-4AF6-BAC9-1DC05E29197D}" type="slidenum">
              <a:rPr lang="en-US" smtClean="0"/>
              <a:t>‹#›</a:t>
            </a:fld>
            <a:endParaRPr lang="en-US"/>
          </a:p>
        </p:txBody>
      </p:sp>
    </p:spTree>
    <p:extLst>
      <p:ext uri="{BB962C8B-B14F-4D97-AF65-F5344CB8AC3E}">
        <p14:creationId xmlns:p14="http://schemas.microsoft.com/office/powerpoint/2010/main" val="7244119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7F2B37-F88C-462C-8C1D-3A418C63C2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8409AD-8854-4F16-8B21-724A8C229E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E43739-6A74-4E06-B125-AD2900BA68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197473-479F-4F35-8F73-438957E57D5F}" type="datetimeFigureOut">
              <a:rPr lang="en-US" smtClean="0"/>
              <a:t>3/24/2020</a:t>
            </a:fld>
            <a:endParaRPr lang="en-US"/>
          </a:p>
        </p:txBody>
      </p:sp>
      <p:sp>
        <p:nvSpPr>
          <p:cNvPr id="5" name="Footer Placeholder 4">
            <a:extLst>
              <a:ext uri="{FF2B5EF4-FFF2-40B4-BE49-F238E27FC236}">
                <a16:creationId xmlns:a16="http://schemas.microsoft.com/office/drawing/2014/main" id="{9A7551CF-201C-49E0-8DE6-C9FAB054F5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5830DD0-AAEF-46DB-9BC5-8ECC9B1A33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686824-4CF4-4AF6-BAC9-1DC05E29197D}" type="slidenum">
              <a:rPr lang="en-US" smtClean="0"/>
              <a:t>‹#›</a:t>
            </a:fld>
            <a:endParaRPr lang="en-US"/>
          </a:p>
        </p:txBody>
      </p:sp>
    </p:spTree>
    <p:extLst>
      <p:ext uri="{BB962C8B-B14F-4D97-AF65-F5344CB8AC3E}">
        <p14:creationId xmlns:p14="http://schemas.microsoft.com/office/powerpoint/2010/main" val="18353927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3" Type="http://schemas.openxmlformats.org/officeDocument/2006/relationships/hyperlink" Target="https://begocris.wordpress.com/category/lengua/" TargetMode="External" /><Relationship Id="rId2" Type="http://schemas.openxmlformats.org/officeDocument/2006/relationships/image" Target="../media/image6.jpg" /><Relationship Id="rId1" Type="http://schemas.openxmlformats.org/officeDocument/2006/relationships/slideLayout" Target="../slideLayouts/slideLayout7.xml" /></Relationships>
</file>

<file path=ppt/slides/_rels/slide2.xml.rels><?xml version="1.0" encoding="UTF-8" standalone="yes"?>
<Relationships xmlns="http://schemas.openxmlformats.org/package/2006/relationships"><Relationship Id="rId3" Type="http://schemas.microsoft.com/office/2007/relationships/hdphoto" Target="../media/hdphoto1.wdp" /><Relationship Id="rId2" Type="http://schemas.openxmlformats.org/officeDocument/2006/relationships/image" Target="../media/image2.png"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 /></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 /><Relationship Id="rId2" Type="http://schemas.openxmlformats.org/officeDocument/2006/relationships/video" Target="../media/media1.mp4" /><Relationship Id="rId1" Type="http://schemas.microsoft.com/office/2007/relationships/media" Target="../media/media1.mp4" /><Relationship Id="rId4" Type="http://schemas.openxmlformats.org/officeDocument/2006/relationships/image" Target="../media/image3.png" /></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 /></Relationships>
</file>

<file path=ppt/slides/_rels/slide6.xml.rels><?xml version="1.0" encoding="UTF-8" standalone="yes"?>
<Relationships xmlns="http://schemas.openxmlformats.org/package/2006/relationships"><Relationship Id="rId2" Type="http://schemas.openxmlformats.org/officeDocument/2006/relationships/image" Target="../media/image4.png"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 /></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 /><Relationship Id="rId2" Type="http://schemas.openxmlformats.org/officeDocument/2006/relationships/video" Target="../media/media2.mp4" /><Relationship Id="rId1" Type="http://schemas.microsoft.com/office/2007/relationships/media" Target="../media/media2.mp4" /><Relationship Id="rId4" Type="http://schemas.openxmlformats.org/officeDocument/2006/relationships/image" Target="../media/image5.png" /></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 /></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3F7B0-5419-40AF-9A9A-5B615F716ADF}"/>
              </a:ext>
            </a:extLst>
          </p:cNvPr>
          <p:cNvSpPr>
            <a:spLocks noGrp="1"/>
          </p:cNvSpPr>
          <p:nvPr>
            <p:ph type="ctrTitle"/>
          </p:nvPr>
        </p:nvSpPr>
        <p:spPr>
          <a:xfrm>
            <a:off x="1524000" y="1877331"/>
            <a:ext cx="9144000" cy="1070585"/>
          </a:xfrm>
        </p:spPr>
        <p:txBody>
          <a:bodyPr>
            <a:normAutofit fontScale="90000"/>
          </a:bodyPr>
          <a:lstStyle/>
          <a:p>
            <a:r>
              <a:rPr lang="fr-FR" u="heavy" dirty="0"/>
              <a:t>Le vent(suite)</a:t>
            </a:r>
            <a:br>
              <a:rPr lang="fr-FR" u="heavy" dirty="0"/>
            </a:br>
            <a:r>
              <a:rPr lang="fr-FR" u="heavy" dirty="0">
                <a:solidFill>
                  <a:srgbClr val="FF0000"/>
                </a:solidFill>
              </a:rPr>
              <a:t>Sur ton </a:t>
            </a:r>
            <a:r>
              <a:rPr lang="fr-FR" u="heavy">
                <a:solidFill>
                  <a:srgbClr val="FF0000"/>
                </a:solidFill>
              </a:rPr>
              <a:t>clavier cli</a:t>
            </a:r>
            <a:r>
              <a:rPr lang="fr-CA" u="heavy">
                <a:solidFill>
                  <a:srgbClr val="FF0000"/>
                </a:solidFill>
              </a:rPr>
              <a:t>que</a:t>
            </a:r>
            <a:r>
              <a:rPr lang="fr-FR" u="heavy">
                <a:solidFill>
                  <a:srgbClr val="FF0000"/>
                </a:solidFill>
              </a:rPr>
              <a:t> </a:t>
            </a:r>
            <a:r>
              <a:rPr lang="fr-FR" u="heavy" dirty="0">
                <a:solidFill>
                  <a:srgbClr val="FF0000"/>
                </a:solidFill>
              </a:rPr>
              <a:t>sur shift-f5</a:t>
            </a:r>
            <a:endParaRPr lang="en-US" dirty="0">
              <a:solidFill>
                <a:srgbClr val="FF0000"/>
              </a:solidFill>
            </a:endParaRPr>
          </a:p>
        </p:txBody>
      </p:sp>
      <p:sp>
        <p:nvSpPr>
          <p:cNvPr id="5" name="Text Box 2">
            <a:extLst>
              <a:ext uri="{FF2B5EF4-FFF2-40B4-BE49-F238E27FC236}">
                <a16:creationId xmlns:a16="http://schemas.microsoft.com/office/drawing/2014/main" id="{C76FB653-DE76-4A5D-BB85-5960E6C5D632}"/>
              </a:ext>
            </a:extLst>
          </p:cNvPr>
          <p:cNvSpPr txBox="1">
            <a:spLocks noGrp="1" noChangeArrowheads="1"/>
          </p:cNvSpPr>
          <p:nvPr>
            <p:ph type="subTitle" idx="1"/>
          </p:nvPr>
        </p:nvSpPr>
        <p:spPr bwMode="auto">
          <a:xfrm>
            <a:off x="1182806" y="2947916"/>
            <a:ext cx="10199427" cy="3357350"/>
          </a:xfrm>
          <a:prstGeom prst="rect">
            <a:avLst/>
          </a:prstGeom>
          <a:noFill/>
          <a:ln w="9525">
            <a:solidFill>
              <a:srgbClr val="FF0000"/>
            </a:solidFill>
            <a:miter lim="800000"/>
            <a:headEnd/>
            <a:tailEnd/>
          </a:ln>
        </p:spPr>
        <p:txBody>
          <a:bodyPr rot="0" vert="horz" wrap="square" lIns="91440" tIns="45720" rIns="91440" bIns="45720" anchor="t" anchorCtr="0">
            <a:noAutofit/>
          </a:bodyPr>
          <a:lstStyle/>
          <a:p>
            <a:pPr marL="80645" algn="l">
              <a:lnSpc>
                <a:spcPct val="107000"/>
              </a:lnSpc>
              <a:spcAft>
                <a:spcPts val="800"/>
              </a:spcAft>
              <a:tabLst>
                <a:tab pos="137795" algn="l"/>
              </a:tabLst>
            </a:pPr>
            <a:r>
              <a:rPr lang="fr-FR" sz="1800" b="1" dirty="0">
                <a:effectLst/>
                <a:latin typeface="Times New Roman" panose="02020603050405020304" pitchFamily="18" charset="0"/>
                <a:ea typeface="Calibri" panose="020F0502020204030204" pitchFamily="34" charset="0"/>
                <a:cs typeface="Arial" panose="020B0604020202020204" pitchFamily="34" charset="0"/>
              </a:rPr>
              <a:t>Compétences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90170" indent="-38735" algn="l">
              <a:lnSpc>
                <a:spcPct val="107000"/>
              </a:lnSpc>
              <a:spcAft>
                <a:spcPts val="800"/>
              </a:spcAft>
              <a:tabLst>
                <a:tab pos="137795" algn="l"/>
              </a:tabLst>
            </a:pPr>
            <a:r>
              <a:rPr lang="fr-FR" sz="1800" dirty="0">
                <a:effectLst/>
                <a:latin typeface="Times New Roman" panose="02020603050405020304" pitchFamily="18" charset="0"/>
                <a:ea typeface="Calibri" panose="020F0502020204030204" pitchFamily="34" charset="0"/>
                <a:cs typeface="Arial" panose="020B0604020202020204" pitchFamily="34" charset="0"/>
              </a:rPr>
              <a:t>Pratiquer une démarche d’investigation questionnement, observation, expérience, description, raisonnement, conclusion.</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80645" algn="l">
              <a:lnSpc>
                <a:spcPct val="107000"/>
              </a:lnSpc>
              <a:spcAft>
                <a:spcPts val="800"/>
              </a:spcAft>
              <a:tabLst>
                <a:tab pos="137795" algn="l"/>
              </a:tabLst>
            </a:pPr>
            <a:r>
              <a:rPr lang="fr-FR" sz="1800" b="1" dirty="0">
                <a:effectLst/>
                <a:latin typeface="Times New Roman" panose="02020603050405020304" pitchFamily="18" charset="0"/>
                <a:ea typeface="Calibri" panose="020F0502020204030204" pitchFamily="34" charset="0"/>
                <a:cs typeface="Arial" panose="020B0604020202020204" pitchFamily="34" charset="0"/>
              </a:rPr>
              <a:t>Objectifs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l">
              <a:lnSpc>
                <a:spcPct val="115000"/>
              </a:lnSpc>
              <a:spcAft>
                <a:spcPts val="0"/>
              </a:spcAft>
              <a:buFont typeface="Calibri" panose="020F0502020204030204" pitchFamily="34" charset="0"/>
              <a:buChar char="-"/>
            </a:pPr>
            <a:r>
              <a:rPr lang="fr-FR" sz="1800" dirty="0">
                <a:effectLst/>
                <a:latin typeface="Times New Roman" panose="02020603050405020304" pitchFamily="18" charset="0"/>
                <a:ea typeface="Calibri" panose="020F0502020204030204" pitchFamily="34" charset="0"/>
                <a:cs typeface="Arial" panose="020B0604020202020204" pitchFamily="34" charset="0"/>
              </a:rPr>
              <a:t>Prendre conscience de l’existence de l’air.</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l">
              <a:lnSpc>
                <a:spcPct val="115000"/>
              </a:lnSpc>
              <a:spcAft>
                <a:spcPts val="0"/>
              </a:spcAft>
              <a:buFont typeface="Calibri" panose="020F0502020204030204" pitchFamily="34" charset="0"/>
              <a:buChar char="-"/>
              <a:tabLst>
                <a:tab pos="137795" algn="l"/>
              </a:tabLst>
            </a:pPr>
            <a:r>
              <a:rPr lang="fr-FR" sz="1800" dirty="0">
                <a:effectLst/>
                <a:latin typeface="Times New Roman" panose="02020603050405020304" pitchFamily="18" charset="0"/>
                <a:ea typeface="Calibri" panose="020F0502020204030204" pitchFamily="34" charset="0"/>
                <a:cs typeface="Arial" panose="020B0604020202020204" pitchFamily="34" charset="0"/>
              </a:rPr>
              <a:t>Mettre en œuvre des expériences simples impliquant l’air.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l">
              <a:lnSpc>
                <a:spcPct val="115000"/>
              </a:lnSpc>
              <a:spcAft>
                <a:spcPts val="1000"/>
              </a:spcAft>
              <a:buFont typeface="Calibri" panose="020F0502020204030204" pitchFamily="34" charset="0"/>
              <a:buChar char="-"/>
            </a:pPr>
            <a:r>
              <a:rPr lang="fr-FR" sz="1800" dirty="0">
                <a:effectLst/>
                <a:latin typeface="Times New Roman" panose="02020603050405020304" pitchFamily="18" charset="0"/>
                <a:ea typeface="Calibri" panose="020F0502020204030204" pitchFamily="34" charset="0"/>
                <a:cs typeface="Arial" panose="020B0604020202020204" pitchFamily="34" charset="0"/>
              </a:rPr>
              <a:t>Identifier les trois états de la matière et observer des changements d’états.</a:t>
            </a:r>
            <a:endParaRPr lang="en-US" sz="1600" dirty="0">
              <a:effectLst/>
              <a:latin typeface="Calibri" panose="020F0502020204030204" pitchFamily="34" charset="0"/>
              <a:ea typeface="Calibri" panose="020F0502020204030204" pitchFamily="34" charset="0"/>
              <a:cs typeface="Arial" panose="020B0604020202020204" pitchFamily="34" charset="0"/>
            </a:endParaRPr>
          </a:p>
        </p:txBody>
      </p:sp>
      <p:grpSp>
        <p:nvGrpSpPr>
          <p:cNvPr id="3" name="Group 4">
            <a:extLst>
              <a:ext uri="{FF2B5EF4-FFF2-40B4-BE49-F238E27FC236}">
                <a16:creationId xmlns:a16="http://schemas.microsoft.com/office/drawing/2014/main" id="{99C6DD37-A2EE-4A0C-A4EE-E1C15567E2BF}"/>
              </a:ext>
            </a:extLst>
          </p:cNvPr>
          <p:cNvGrpSpPr>
            <a:grpSpLocks noChangeAspect="1"/>
          </p:cNvGrpSpPr>
          <p:nvPr/>
        </p:nvGrpSpPr>
        <p:grpSpPr bwMode="auto">
          <a:xfrm>
            <a:off x="1350963" y="279400"/>
            <a:ext cx="9317037" cy="1911350"/>
            <a:chOff x="851" y="176"/>
            <a:chExt cx="5869" cy="1204"/>
          </a:xfrm>
        </p:grpSpPr>
        <p:sp>
          <p:nvSpPr>
            <p:cNvPr id="6" name="AutoShape 3">
              <a:extLst>
                <a:ext uri="{FF2B5EF4-FFF2-40B4-BE49-F238E27FC236}">
                  <a16:creationId xmlns:a16="http://schemas.microsoft.com/office/drawing/2014/main" id="{37A80C7E-C5D2-4703-95B2-FCC7F212392B}"/>
                </a:ext>
              </a:extLst>
            </p:cNvPr>
            <p:cNvSpPr>
              <a:spLocks noChangeAspect="1" noChangeArrowheads="1" noTextEdit="1"/>
            </p:cNvSpPr>
            <p:nvPr/>
          </p:nvSpPr>
          <p:spPr bwMode="auto">
            <a:xfrm>
              <a:off x="851" y="182"/>
              <a:ext cx="5869" cy="1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Rectangle 5">
              <a:extLst>
                <a:ext uri="{FF2B5EF4-FFF2-40B4-BE49-F238E27FC236}">
                  <a16:creationId xmlns:a16="http://schemas.microsoft.com/office/drawing/2014/main" id="{705388CB-B6BB-4220-96CA-9AE467F94EA3}"/>
                </a:ext>
              </a:extLst>
            </p:cNvPr>
            <p:cNvSpPr>
              <a:spLocks noChangeArrowheads="1"/>
            </p:cNvSpPr>
            <p:nvPr/>
          </p:nvSpPr>
          <p:spPr bwMode="auto">
            <a:xfrm>
              <a:off x="938" y="1084"/>
              <a:ext cx="102"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Rectangle 6">
              <a:extLst>
                <a:ext uri="{FF2B5EF4-FFF2-40B4-BE49-F238E27FC236}">
                  <a16:creationId xmlns:a16="http://schemas.microsoft.com/office/drawing/2014/main" id="{36104062-AFF6-420E-98AE-18EC510C324E}"/>
                </a:ext>
              </a:extLst>
            </p:cNvPr>
            <p:cNvSpPr>
              <a:spLocks noChangeArrowheads="1"/>
            </p:cNvSpPr>
            <p:nvPr/>
          </p:nvSpPr>
          <p:spPr bwMode="auto">
            <a:xfrm>
              <a:off x="1005" y="186"/>
              <a:ext cx="3705"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rPr>
                <a:t>Collège des Dominicaines de notre Dame de la Délivrande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Rectangle 7">
              <a:extLst>
                <a:ext uri="{FF2B5EF4-FFF2-40B4-BE49-F238E27FC236}">
                  <a16:creationId xmlns:a16="http://schemas.microsoft.com/office/drawing/2014/main" id="{2D2342EE-F4C3-4B72-BD91-88A984894B3F}"/>
                </a:ext>
              </a:extLst>
            </p:cNvPr>
            <p:cNvSpPr>
              <a:spLocks noChangeArrowheads="1"/>
            </p:cNvSpPr>
            <p:nvPr/>
          </p:nvSpPr>
          <p:spPr bwMode="auto">
            <a:xfrm>
              <a:off x="4525" y="186"/>
              <a:ext cx="138"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Rectangle 8">
              <a:extLst>
                <a:ext uri="{FF2B5EF4-FFF2-40B4-BE49-F238E27FC236}">
                  <a16:creationId xmlns:a16="http://schemas.microsoft.com/office/drawing/2014/main" id="{5E2D22E7-963B-4429-95C1-022C35C63242}"/>
                </a:ext>
              </a:extLst>
            </p:cNvPr>
            <p:cNvSpPr>
              <a:spLocks noChangeArrowheads="1"/>
            </p:cNvSpPr>
            <p:nvPr/>
          </p:nvSpPr>
          <p:spPr bwMode="auto">
            <a:xfrm>
              <a:off x="4599" y="186"/>
              <a:ext cx="99"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 name="Rectangle 9">
              <a:extLst>
                <a:ext uri="{FF2B5EF4-FFF2-40B4-BE49-F238E27FC236}">
                  <a16:creationId xmlns:a16="http://schemas.microsoft.com/office/drawing/2014/main" id="{FD3CF6E0-18E7-44F2-AC84-5886DB2EBCCF}"/>
                </a:ext>
              </a:extLst>
            </p:cNvPr>
            <p:cNvSpPr>
              <a:spLocks noChangeArrowheads="1"/>
            </p:cNvSpPr>
            <p:nvPr/>
          </p:nvSpPr>
          <p:spPr bwMode="auto">
            <a:xfrm>
              <a:off x="4636" y="186"/>
              <a:ext cx="436"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rPr>
                <a:t>Araya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 name="Rectangle 10">
              <a:extLst>
                <a:ext uri="{FF2B5EF4-FFF2-40B4-BE49-F238E27FC236}">
                  <a16:creationId xmlns:a16="http://schemas.microsoft.com/office/drawing/2014/main" id="{27449B2E-58F1-4BD0-A861-90965CD40D09}"/>
                </a:ext>
              </a:extLst>
            </p:cNvPr>
            <p:cNvSpPr>
              <a:spLocks noChangeArrowheads="1"/>
            </p:cNvSpPr>
            <p:nvPr/>
          </p:nvSpPr>
          <p:spPr bwMode="auto">
            <a:xfrm>
              <a:off x="4998" y="186"/>
              <a:ext cx="111"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 name="Rectangle 11">
              <a:extLst>
                <a:ext uri="{FF2B5EF4-FFF2-40B4-BE49-F238E27FC236}">
                  <a16:creationId xmlns:a16="http://schemas.microsoft.com/office/drawing/2014/main" id="{E989C863-B32F-4055-84F5-A7644BB07F3A}"/>
                </a:ext>
              </a:extLst>
            </p:cNvPr>
            <p:cNvSpPr>
              <a:spLocks noChangeArrowheads="1"/>
            </p:cNvSpPr>
            <p:nvPr/>
          </p:nvSpPr>
          <p:spPr bwMode="auto">
            <a:xfrm>
              <a:off x="5049" y="186"/>
              <a:ext cx="99"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 name="Rectangle 12">
              <a:extLst>
                <a:ext uri="{FF2B5EF4-FFF2-40B4-BE49-F238E27FC236}">
                  <a16:creationId xmlns:a16="http://schemas.microsoft.com/office/drawing/2014/main" id="{5C794721-5B1A-4C87-94E9-F69C389E2AA2}"/>
                </a:ext>
              </a:extLst>
            </p:cNvPr>
            <p:cNvSpPr>
              <a:spLocks noChangeArrowheads="1"/>
            </p:cNvSpPr>
            <p:nvPr/>
          </p:nvSpPr>
          <p:spPr bwMode="auto">
            <a:xfrm>
              <a:off x="1005" y="486"/>
              <a:ext cx="461"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rPr>
                <a:t>Classe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Rectangle 13">
              <a:extLst>
                <a:ext uri="{FF2B5EF4-FFF2-40B4-BE49-F238E27FC236}">
                  <a16:creationId xmlns:a16="http://schemas.microsoft.com/office/drawing/2014/main" id="{F719579C-834B-49E4-BAEC-F59292B2AF78}"/>
                </a:ext>
              </a:extLst>
            </p:cNvPr>
            <p:cNvSpPr>
              <a:spLocks noChangeArrowheads="1"/>
            </p:cNvSpPr>
            <p:nvPr/>
          </p:nvSpPr>
          <p:spPr bwMode="auto">
            <a:xfrm>
              <a:off x="1392" y="486"/>
              <a:ext cx="99"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 name="Rectangle 14">
              <a:extLst>
                <a:ext uri="{FF2B5EF4-FFF2-40B4-BE49-F238E27FC236}">
                  <a16:creationId xmlns:a16="http://schemas.microsoft.com/office/drawing/2014/main" id="{5E58BD5B-3F03-47DB-9E24-117B1D50B686}"/>
                </a:ext>
              </a:extLst>
            </p:cNvPr>
            <p:cNvSpPr>
              <a:spLocks noChangeArrowheads="1"/>
            </p:cNvSpPr>
            <p:nvPr/>
          </p:nvSpPr>
          <p:spPr bwMode="auto">
            <a:xfrm>
              <a:off x="1429" y="486"/>
              <a:ext cx="142"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 name="Rectangle 15">
              <a:extLst>
                <a:ext uri="{FF2B5EF4-FFF2-40B4-BE49-F238E27FC236}">
                  <a16:creationId xmlns:a16="http://schemas.microsoft.com/office/drawing/2014/main" id="{231E7A78-D733-4385-9052-16821D4CEC7A}"/>
                </a:ext>
              </a:extLst>
            </p:cNvPr>
            <p:cNvSpPr>
              <a:spLocks noChangeArrowheads="1"/>
            </p:cNvSpPr>
            <p:nvPr/>
          </p:nvSpPr>
          <p:spPr bwMode="auto">
            <a:xfrm>
              <a:off x="1508" y="486"/>
              <a:ext cx="332"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rPr>
                <a:t>CE1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 name="Rectangle 16">
              <a:extLst>
                <a:ext uri="{FF2B5EF4-FFF2-40B4-BE49-F238E27FC236}">
                  <a16:creationId xmlns:a16="http://schemas.microsoft.com/office/drawing/2014/main" id="{CAEC49D2-9934-4A00-91FD-43390193F217}"/>
                </a:ext>
              </a:extLst>
            </p:cNvPr>
            <p:cNvSpPr>
              <a:spLocks noChangeArrowheads="1"/>
            </p:cNvSpPr>
            <p:nvPr/>
          </p:nvSpPr>
          <p:spPr bwMode="auto">
            <a:xfrm>
              <a:off x="1772" y="475"/>
              <a:ext cx="1732"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 name="Rectangle 17">
              <a:extLst>
                <a:ext uri="{FF2B5EF4-FFF2-40B4-BE49-F238E27FC236}">
                  <a16:creationId xmlns:a16="http://schemas.microsoft.com/office/drawing/2014/main" id="{ECA36781-0452-4966-B1D7-FC1F665BEDBB}"/>
                </a:ext>
              </a:extLst>
            </p:cNvPr>
            <p:cNvSpPr>
              <a:spLocks noChangeArrowheads="1"/>
            </p:cNvSpPr>
            <p:nvPr/>
          </p:nvSpPr>
          <p:spPr bwMode="auto">
            <a:xfrm>
              <a:off x="3379" y="486"/>
              <a:ext cx="299"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dirty="0">
                  <a:solidFill>
                    <a:srgbClr val="000000"/>
                  </a:solidFill>
                  <a:latin typeface="Times New Roman" panose="02020603050405020304" pitchFamily="18" charset="0"/>
                </a:rPr>
                <a:t>Mars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0" name="Rectangle 18">
              <a:extLst>
                <a:ext uri="{FF2B5EF4-FFF2-40B4-BE49-F238E27FC236}">
                  <a16:creationId xmlns:a16="http://schemas.microsoft.com/office/drawing/2014/main" id="{B36A3D58-1558-4509-AD22-E16D4E053D95}"/>
                </a:ext>
              </a:extLst>
            </p:cNvPr>
            <p:cNvSpPr>
              <a:spLocks noChangeArrowheads="1"/>
            </p:cNvSpPr>
            <p:nvPr/>
          </p:nvSpPr>
          <p:spPr bwMode="auto">
            <a:xfrm>
              <a:off x="3692" y="486"/>
              <a:ext cx="99"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 name="Rectangle 19">
              <a:extLst>
                <a:ext uri="{FF2B5EF4-FFF2-40B4-BE49-F238E27FC236}">
                  <a16:creationId xmlns:a16="http://schemas.microsoft.com/office/drawing/2014/main" id="{30E78D50-F012-40CD-86EB-CFFCCFCD40C3}"/>
                </a:ext>
              </a:extLst>
            </p:cNvPr>
            <p:cNvSpPr>
              <a:spLocks noChangeArrowheads="1"/>
            </p:cNvSpPr>
            <p:nvPr/>
          </p:nvSpPr>
          <p:spPr bwMode="auto">
            <a:xfrm>
              <a:off x="3729" y="486"/>
              <a:ext cx="406"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Times New Roman" panose="02020603050405020304" pitchFamily="18" charset="0"/>
                </a:rPr>
                <a:t>2020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2" name="Rectangle 20">
              <a:extLst>
                <a:ext uri="{FF2B5EF4-FFF2-40B4-BE49-F238E27FC236}">
                  <a16:creationId xmlns:a16="http://schemas.microsoft.com/office/drawing/2014/main" id="{80B5B3EE-6C6C-403E-B614-70097B1EC328}"/>
                </a:ext>
              </a:extLst>
            </p:cNvPr>
            <p:cNvSpPr>
              <a:spLocks noChangeArrowheads="1"/>
            </p:cNvSpPr>
            <p:nvPr/>
          </p:nvSpPr>
          <p:spPr bwMode="auto">
            <a:xfrm>
              <a:off x="4061" y="486"/>
              <a:ext cx="138"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3" name="Rectangle 21">
              <a:extLst>
                <a:ext uri="{FF2B5EF4-FFF2-40B4-BE49-F238E27FC236}">
                  <a16:creationId xmlns:a16="http://schemas.microsoft.com/office/drawing/2014/main" id="{8ACFDF81-478A-43E5-862E-0A598919033D}"/>
                </a:ext>
              </a:extLst>
            </p:cNvPr>
            <p:cNvSpPr>
              <a:spLocks noChangeArrowheads="1"/>
            </p:cNvSpPr>
            <p:nvPr/>
          </p:nvSpPr>
          <p:spPr bwMode="auto">
            <a:xfrm>
              <a:off x="4135" y="486"/>
              <a:ext cx="99"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4" name="Rectangle 22">
              <a:extLst>
                <a:ext uri="{FF2B5EF4-FFF2-40B4-BE49-F238E27FC236}">
                  <a16:creationId xmlns:a16="http://schemas.microsoft.com/office/drawing/2014/main" id="{9AAF389F-5FBD-4FD8-8CF4-75562EDC7EC2}"/>
                </a:ext>
              </a:extLst>
            </p:cNvPr>
            <p:cNvSpPr>
              <a:spLocks noChangeArrowheads="1"/>
            </p:cNvSpPr>
            <p:nvPr/>
          </p:nvSpPr>
          <p:spPr bwMode="auto">
            <a:xfrm>
              <a:off x="4172" y="486"/>
              <a:ext cx="73"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dirty="0">
                  <a:solidFill>
                    <a:srgbClr val="000000"/>
                  </a:solidFill>
                  <a:latin typeface="Times New Roman" panose="02020603050405020304" pitchFamily="18" charset="0"/>
                </a:rPr>
                <a:t>5</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5" name="Rectangle 23">
              <a:extLst>
                <a:ext uri="{FF2B5EF4-FFF2-40B4-BE49-F238E27FC236}">
                  <a16:creationId xmlns:a16="http://schemas.microsoft.com/office/drawing/2014/main" id="{3ECEA4F3-91E6-4064-A13B-C5081C75D4C8}"/>
                </a:ext>
              </a:extLst>
            </p:cNvPr>
            <p:cNvSpPr>
              <a:spLocks noChangeArrowheads="1"/>
            </p:cNvSpPr>
            <p:nvPr/>
          </p:nvSpPr>
          <p:spPr bwMode="auto">
            <a:xfrm>
              <a:off x="4246" y="475"/>
              <a:ext cx="86"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Times New Roman" panose="02020603050405020304" pitchFamily="18" charset="0"/>
                </a:rPr>
                <a:t>è</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6" name="Rectangle 24">
              <a:extLst>
                <a:ext uri="{FF2B5EF4-FFF2-40B4-BE49-F238E27FC236}">
                  <a16:creationId xmlns:a16="http://schemas.microsoft.com/office/drawing/2014/main" id="{0412F90F-BCC1-4362-8291-3A257D597EB5}"/>
                </a:ext>
              </a:extLst>
            </p:cNvPr>
            <p:cNvSpPr>
              <a:spLocks noChangeArrowheads="1"/>
            </p:cNvSpPr>
            <p:nvPr/>
          </p:nvSpPr>
          <p:spPr bwMode="auto">
            <a:xfrm>
              <a:off x="4289" y="475"/>
              <a:ext cx="11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200" dirty="0">
                  <a:solidFill>
                    <a:srgbClr val="000000"/>
                  </a:solidFill>
                  <a:latin typeface="Times New Roman" panose="02020603050405020304" pitchFamily="18" charset="0"/>
                </a:rPr>
                <a:t>m</a:t>
              </a:r>
              <a:r>
                <a:rPr kumimoji="0" lang="en-US" altLang="en-US" sz="1200" b="0" i="0" u="none" strike="noStrike" cap="none" normalizeH="0" baseline="0" dirty="0">
                  <a:ln>
                    <a:noFill/>
                  </a:ln>
                  <a:solidFill>
                    <a:srgbClr val="000000"/>
                  </a:solidFill>
                  <a:effectLst/>
                  <a:latin typeface="Times New Roman" panose="02020603050405020304" pitchFamily="18" charset="0"/>
                </a:rPr>
                <a:t>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7" name="Rectangle 25">
              <a:extLst>
                <a:ext uri="{FF2B5EF4-FFF2-40B4-BE49-F238E27FC236}">
                  <a16:creationId xmlns:a16="http://schemas.microsoft.com/office/drawing/2014/main" id="{D52D6C0F-30D3-41CB-A792-CE156B5046B0}"/>
                </a:ext>
              </a:extLst>
            </p:cNvPr>
            <p:cNvSpPr>
              <a:spLocks noChangeArrowheads="1"/>
            </p:cNvSpPr>
            <p:nvPr/>
          </p:nvSpPr>
          <p:spPr bwMode="auto">
            <a:xfrm>
              <a:off x="4365" y="486"/>
              <a:ext cx="99"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8" name="Rectangle 26">
              <a:extLst>
                <a:ext uri="{FF2B5EF4-FFF2-40B4-BE49-F238E27FC236}">
                  <a16:creationId xmlns:a16="http://schemas.microsoft.com/office/drawing/2014/main" id="{1ACAB6A9-A022-449C-A8F6-DF404E740256}"/>
                </a:ext>
              </a:extLst>
            </p:cNvPr>
            <p:cNvSpPr>
              <a:spLocks noChangeArrowheads="1"/>
            </p:cNvSpPr>
            <p:nvPr/>
          </p:nvSpPr>
          <p:spPr bwMode="auto">
            <a:xfrm>
              <a:off x="4402" y="486"/>
              <a:ext cx="563"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err="1">
                  <a:ln>
                    <a:noFill/>
                  </a:ln>
                  <a:solidFill>
                    <a:srgbClr val="000000"/>
                  </a:solidFill>
                  <a:effectLst/>
                  <a:latin typeface="Times New Roman" panose="02020603050405020304" pitchFamily="18" charset="0"/>
                </a:rPr>
                <a:t>semaine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9" name="Rectangle 27">
              <a:extLst>
                <a:ext uri="{FF2B5EF4-FFF2-40B4-BE49-F238E27FC236}">
                  <a16:creationId xmlns:a16="http://schemas.microsoft.com/office/drawing/2014/main" id="{50E9E8FD-6D4A-49CB-8449-E1966A3B2933}"/>
                </a:ext>
              </a:extLst>
            </p:cNvPr>
            <p:cNvSpPr>
              <a:spLocks noChangeArrowheads="1"/>
            </p:cNvSpPr>
            <p:nvPr/>
          </p:nvSpPr>
          <p:spPr bwMode="auto">
            <a:xfrm>
              <a:off x="4888" y="486"/>
              <a:ext cx="99"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0" name="Rectangle 28">
              <a:extLst>
                <a:ext uri="{FF2B5EF4-FFF2-40B4-BE49-F238E27FC236}">
                  <a16:creationId xmlns:a16="http://schemas.microsoft.com/office/drawing/2014/main" id="{D10ADE19-D4AB-4EA6-A0D9-15BC2091C88B}"/>
                </a:ext>
              </a:extLst>
            </p:cNvPr>
            <p:cNvSpPr>
              <a:spLocks noChangeArrowheads="1"/>
            </p:cNvSpPr>
            <p:nvPr/>
          </p:nvSpPr>
          <p:spPr bwMode="auto">
            <a:xfrm>
              <a:off x="4927" y="486"/>
              <a:ext cx="99"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1" name="Rectangle 29">
              <a:extLst>
                <a:ext uri="{FF2B5EF4-FFF2-40B4-BE49-F238E27FC236}">
                  <a16:creationId xmlns:a16="http://schemas.microsoft.com/office/drawing/2014/main" id="{17C7DFBA-EA6E-4A05-8D88-B44CD748CF65}"/>
                </a:ext>
              </a:extLst>
            </p:cNvPr>
            <p:cNvSpPr>
              <a:spLocks noChangeArrowheads="1"/>
            </p:cNvSpPr>
            <p:nvPr/>
          </p:nvSpPr>
          <p:spPr bwMode="auto">
            <a:xfrm>
              <a:off x="1005" y="787"/>
              <a:ext cx="368"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rPr>
                <a:t>Nom</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2" name="Rectangle 30">
              <a:extLst>
                <a:ext uri="{FF2B5EF4-FFF2-40B4-BE49-F238E27FC236}">
                  <a16:creationId xmlns:a16="http://schemas.microsoft.com/office/drawing/2014/main" id="{3D960513-AE29-4E54-A3F0-3B814B59A17E}"/>
                </a:ext>
              </a:extLst>
            </p:cNvPr>
            <p:cNvSpPr>
              <a:spLocks noChangeArrowheads="1"/>
            </p:cNvSpPr>
            <p:nvPr/>
          </p:nvSpPr>
          <p:spPr bwMode="auto">
            <a:xfrm>
              <a:off x="1302" y="787"/>
              <a:ext cx="99"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3" name="Rectangle 31">
              <a:extLst>
                <a:ext uri="{FF2B5EF4-FFF2-40B4-BE49-F238E27FC236}">
                  <a16:creationId xmlns:a16="http://schemas.microsoft.com/office/drawing/2014/main" id="{CF015AA5-67E4-45AC-8346-C008A2891731}"/>
                </a:ext>
              </a:extLst>
            </p:cNvPr>
            <p:cNvSpPr>
              <a:spLocks noChangeArrowheads="1"/>
            </p:cNvSpPr>
            <p:nvPr/>
          </p:nvSpPr>
          <p:spPr bwMode="auto">
            <a:xfrm>
              <a:off x="1339" y="787"/>
              <a:ext cx="1990"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rPr>
                <a:t>: ________________________</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4" name="Rectangle 32">
              <a:extLst>
                <a:ext uri="{FF2B5EF4-FFF2-40B4-BE49-F238E27FC236}">
                  <a16:creationId xmlns:a16="http://schemas.microsoft.com/office/drawing/2014/main" id="{AEC5ECC6-A006-4860-BB34-D76CEBB6FE4F}"/>
                </a:ext>
              </a:extLst>
            </p:cNvPr>
            <p:cNvSpPr>
              <a:spLocks noChangeArrowheads="1"/>
            </p:cNvSpPr>
            <p:nvPr/>
          </p:nvSpPr>
          <p:spPr bwMode="auto">
            <a:xfrm>
              <a:off x="3197" y="787"/>
              <a:ext cx="99"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5" name="Rectangle 33">
              <a:extLst>
                <a:ext uri="{FF2B5EF4-FFF2-40B4-BE49-F238E27FC236}">
                  <a16:creationId xmlns:a16="http://schemas.microsoft.com/office/drawing/2014/main" id="{A08AA1F5-5185-4800-AFF0-FD92F1286814}"/>
                </a:ext>
              </a:extLst>
            </p:cNvPr>
            <p:cNvSpPr>
              <a:spLocks noChangeArrowheads="1"/>
            </p:cNvSpPr>
            <p:nvPr/>
          </p:nvSpPr>
          <p:spPr bwMode="auto">
            <a:xfrm>
              <a:off x="5711" y="176"/>
              <a:ext cx="4" cy="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 b="0"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058" name="Picture 34">
              <a:extLst>
                <a:ext uri="{FF2B5EF4-FFF2-40B4-BE49-F238E27FC236}">
                  <a16:creationId xmlns:a16="http://schemas.microsoft.com/office/drawing/2014/main" id="{E4604442-0051-4D28-B251-BD7A092353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0" y="182"/>
              <a:ext cx="479" cy="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866337503"/>
      </p:ext>
    </p:extLst>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6301871"/>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2560C-AAC2-4C04-A6DF-9689D0F6B959}"/>
              </a:ext>
            </a:extLst>
          </p:cNvPr>
          <p:cNvSpPr>
            <a:spLocks noGrp="1"/>
          </p:cNvSpPr>
          <p:nvPr>
            <p:ph type="ctrTitle"/>
          </p:nvPr>
        </p:nvSpPr>
        <p:spPr/>
        <p:txBody>
          <a:bodyPr>
            <a:normAutofit fontScale="90000"/>
          </a:bodyPr>
          <a:lstStyle/>
          <a:p>
            <a:r>
              <a:rPr lang="fr-FR" dirty="0"/>
              <a:t>1- Comment plonger un mouchoir sous l’eau sans le mouiller ?</a:t>
            </a:r>
            <a:br>
              <a:rPr lang="en-US" dirty="0"/>
            </a:br>
            <a:endParaRPr lang="en-US" dirty="0"/>
          </a:p>
        </p:txBody>
      </p:sp>
      <p:sp>
        <p:nvSpPr>
          <p:cNvPr id="3" name="Subtitle 2">
            <a:extLst>
              <a:ext uri="{FF2B5EF4-FFF2-40B4-BE49-F238E27FC236}">
                <a16:creationId xmlns:a16="http://schemas.microsoft.com/office/drawing/2014/main" id="{0BB5161F-FD49-4CAE-9890-2A619F3FABE3}"/>
              </a:ext>
            </a:extLst>
          </p:cNvPr>
          <p:cNvSpPr>
            <a:spLocks noGrp="1"/>
          </p:cNvSpPr>
          <p:nvPr>
            <p:ph type="subTitle" idx="1"/>
          </p:nvPr>
        </p:nvSpPr>
        <p:spPr/>
        <p:txBody>
          <a:bodyPr/>
          <a:lstStyle/>
          <a:p>
            <a:r>
              <a:rPr lang="fr-FR" dirty="0"/>
              <a:t>Voici le matériel dont tu disposes :</a:t>
            </a:r>
            <a:endParaRPr lang="en-US" dirty="0"/>
          </a:p>
          <a:p>
            <a:endParaRPr lang="en-US" dirty="0"/>
          </a:p>
        </p:txBody>
      </p:sp>
      <p:pic>
        <p:nvPicPr>
          <p:cNvPr id="4" name="Picture 3">
            <a:extLst>
              <a:ext uri="{FF2B5EF4-FFF2-40B4-BE49-F238E27FC236}">
                <a16:creationId xmlns:a16="http://schemas.microsoft.com/office/drawing/2014/main" id="{46CA3327-AC3E-4BBE-960A-ABE6D65283AD}"/>
              </a:ext>
            </a:extLst>
          </p:cNvPr>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46525" t="41513" r="30446" b="44373"/>
          <a:stretch/>
        </p:blipFill>
        <p:spPr bwMode="auto">
          <a:xfrm>
            <a:off x="3418449" y="4375249"/>
            <a:ext cx="4825219" cy="165576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32085135"/>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5FE86-0272-4016-AA85-07EBEEC97210}"/>
              </a:ext>
            </a:extLst>
          </p:cNvPr>
          <p:cNvSpPr>
            <a:spLocks noGrp="1"/>
          </p:cNvSpPr>
          <p:nvPr>
            <p:ph type="title"/>
          </p:nvPr>
        </p:nvSpPr>
        <p:spPr/>
        <p:txBody>
          <a:bodyPr>
            <a:normAutofit fontScale="90000"/>
          </a:bodyPr>
          <a:lstStyle/>
          <a:p>
            <a:r>
              <a:rPr lang="fr-FR" dirty="0"/>
              <a:t>J’imagine et je dessine sur une feuille l’expérience que je pense faire pour réussir.</a:t>
            </a:r>
            <a:br>
              <a:rPr lang="en-US" dirty="0"/>
            </a:br>
            <a:endParaRPr lang="en-US" dirty="0"/>
          </a:p>
        </p:txBody>
      </p:sp>
      <p:sp>
        <p:nvSpPr>
          <p:cNvPr id="3" name="Rectangle 2">
            <a:extLst>
              <a:ext uri="{FF2B5EF4-FFF2-40B4-BE49-F238E27FC236}">
                <a16:creationId xmlns:a16="http://schemas.microsoft.com/office/drawing/2014/main" id="{803688BC-74E9-4FFB-B00D-9E3ABB859F3E}"/>
              </a:ext>
            </a:extLst>
          </p:cNvPr>
          <p:cNvSpPr/>
          <p:nvPr/>
        </p:nvSpPr>
        <p:spPr>
          <a:xfrm>
            <a:off x="1596788" y="1690688"/>
            <a:ext cx="8666328" cy="425973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23126886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90BB4-4D1B-4079-84D5-5A1CB26A1ACF}"/>
              </a:ext>
            </a:extLst>
          </p:cNvPr>
          <p:cNvSpPr>
            <a:spLocks noGrp="1"/>
          </p:cNvSpPr>
          <p:nvPr>
            <p:ph type="title"/>
          </p:nvPr>
        </p:nvSpPr>
        <p:spPr/>
        <p:txBody>
          <a:bodyPr/>
          <a:lstStyle/>
          <a:p>
            <a:r>
              <a:rPr lang="fr-FR" dirty="0"/>
              <a:t>Voir la vidéo:</a:t>
            </a:r>
            <a:br>
              <a:rPr lang="en-US" dirty="0"/>
            </a:br>
            <a:endParaRPr lang="en-US" dirty="0"/>
          </a:p>
        </p:txBody>
      </p:sp>
      <p:pic>
        <p:nvPicPr>
          <p:cNvPr id="3" name="QLM_C2_M63_video-exp1 (1)">
            <a:hlinkClick r:id="" action="ppaction://media"/>
            <a:extLst>
              <a:ext uri="{FF2B5EF4-FFF2-40B4-BE49-F238E27FC236}">
                <a16:creationId xmlns:a16="http://schemas.microsoft.com/office/drawing/2014/main" id="{5656BF1F-E36D-46A4-90BC-9F4FA1F110E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83391" y="1027906"/>
            <a:ext cx="8447964" cy="5665641"/>
          </a:xfrm>
          <a:prstGeom prst="rect">
            <a:avLst/>
          </a:prstGeom>
        </p:spPr>
      </p:pic>
    </p:spTree>
    <p:extLst>
      <p:ext uri="{BB962C8B-B14F-4D97-AF65-F5344CB8AC3E}">
        <p14:creationId xmlns:p14="http://schemas.microsoft.com/office/powerpoint/2010/main" val="366140645"/>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052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6D624-2134-4256-9E90-18E6248177B9}"/>
              </a:ext>
            </a:extLst>
          </p:cNvPr>
          <p:cNvSpPr>
            <a:spLocks noGrp="1"/>
          </p:cNvSpPr>
          <p:nvPr>
            <p:ph type="title"/>
          </p:nvPr>
        </p:nvSpPr>
        <p:spPr/>
        <p:txBody>
          <a:bodyPr>
            <a:normAutofit/>
          </a:bodyPr>
          <a:lstStyle/>
          <a:p>
            <a:r>
              <a:rPr lang="fr-FR" dirty="0"/>
              <a:t>Dessine le résultat obtenu après l’expérience et réponds oralement aux questions suivants: </a:t>
            </a:r>
            <a:endParaRPr lang="en-US" dirty="0"/>
          </a:p>
        </p:txBody>
      </p:sp>
      <p:sp>
        <p:nvSpPr>
          <p:cNvPr id="3" name="TextBox 2">
            <a:extLst>
              <a:ext uri="{FF2B5EF4-FFF2-40B4-BE49-F238E27FC236}">
                <a16:creationId xmlns:a16="http://schemas.microsoft.com/office/drawing/2014/main" id="{2CE1A08E-C1D4-4803-82FB-772ECC8A5FE9}"/>
              </a:ext>
            </a:extLst>
          </p:cNvPr>
          <p:cNvSpPr txBox="1"/>
          <p:nvPr/>
        </p:nvSpPr>
        <p:spPr>
          <a:xfrm>
            <a:off x="1232848" y="2670611"/>
            <a:ext cx="9430603" cy="1815882"/>
          </a:xfrm>
          <a:prstGeom prst="rect">
            <a:avLst/>
          </a:prstGeom>
          <a:noFill/>
        </p:spPr>
        <p:txBody>
          <a:bodyPr wrap="square" rtlCol="0">
            <a:spAutoFit/>
          </a:bodyPr>
          <a:lstStyle/>
          <a:p>
            <a:pPr marL="457200" indent="-457200">
              <a:buFont typeface="Arial" panose="020B0604020202020204" pitchFamily="34" charset="0"/>
              <a:buChar char="•"/>
            </a:pPr>
            <a:r>
              <a:rPr lang="fr-FR" sz="2800" dirty="0">
                <a:latin typeface="Times New Roman" panose="02020603050405020304" pitchFamily="18" charset="0"/>
                <a:cs typeface="Times New Roman" panose="02020603050405020304" pitchFamily="18" charset="0"/>
              </a:rPr>
              <a:t>Qu’est-ce qu’il y a dans le verre qui empêche l’eau de mouiller le mouchoir ?</a:t>
            </a:r>
          </a:p>
          <a:p>
            <a:endParaRPr lang="fr-FR" sz="2800"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fr-FR" sz="2800" dirty="0"/>
              <a:t>Cette matière est-elle un solide, un liquide ou gaz ?</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9534442"/>
      </p:ext>
    </p:extLst>
  </p:cSld>
  <p:clrMapOvr>
    <a:masterClrMapping/>
  </p:clrMapOvr>
  <p:transition spd="slow">
    <p:split orient="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D9F9A-9572-4DCB-82E0-83278032E855}"/>
              </a:ext>
            </a:extLst>
          </p:cNvPr>
          <p:cNvSpPr>
            <a:spLocks noGrp="1"/>
          </p:cNvSpPr>
          <p:nvPr>
            <p:ph type="ctrTitle"/>
          </p:nvPr>
        </p:nvSpPr>
        <p:spPr>
          <a:xfrm>
            <a:off x="1079679" y="1122363"/>
            <a:ext cx="10032642" cy="2387600"/>
          </a:xfrm>
        </p:spPr>
        <p:txBody>
          <a:bodyPr>
            <a:normAutofit fontScale="90000"/>
          </a:bodyPr>
          <a:lstStyle/>
          <a:p>
            <a:r>
              <a:rPr lang="fr-FR" dirty="0"/>
              <a:t>2- Que va-t-il se passer lorsqu’on va faire descendre la bouteille dans l’eau ?</a:t>
            </a:r>
            <a:endParaRPr lang="en-US" dirty="0"/>
          </a:p>
        </p:txBody>
      </p:sp>
      <p:pic>
        <p:nvPicPr>
          <p:cNvPr id="4" name="Picture 3">
            <a:extLst>
              <a:ext uri="{FF2B5EF4-FFF2-40B4-BE49-F238E27FC236}">
                <a16:creationId xmlns:a16="http://schemas.microsoft.com/office/drawing/2014/main" id="{89EBF3C9-950E-43EF-8558-0ED3973858B1}"/>
              </a:ext>
            </a:extLst>
          </p:cNvPr>
          <p:cNvPicPr>
            <a:picLocks noChangeAspect="1"/>
          </p:cNvPicPr>
          <p:nvPr/>
        </p:nvPicPr>
        <p:blipFill rotWithShape="1">
          <a:blip r:embed="rId2"/>
          <a:srcRect l="47218" t="39807" r="36726" b="36038"/>
          <a:stretch/>
        </p:blipFill>
        <p:spPr>
          <a:xfrm>
            <a:off x="4672884" y="3578896"/>
            <a:ext cx="2846232" cy="2407393"/>
          </a:xfrm>
          <a:prstGeom prst="rect">
            <a:avLst/>
          </a:prstGeom>
        </p:spPr>
      </p:pic>
    </p:spTree>
    <p:extLst>
      <p:ext uri="{BB962C8B-B14F-4D97-AF65-F5344CB8AC3E}">
        <p14:creationId xmlns:p14="http://schemas.microsoft.com/office/powerpoint/2010/main" val="821203073"/>
      </p:ext>
    </p:extLst>
  </p:cSld>
  <p:clrMapOvr>
    <a:masterClrMapping/>
  </p:clrMapOvr>
  <mc:AlternateContent xmlns:mc="http://schemas.openxmlformats.org/markup-compatibility/2006" xmlns:p15="http://schemas.microsoft.com/office/powerpoint/2012/main">
    <mc:Choice Requires="p15">
      <p:transition spd="slow">
        <p15:prstTrans prst="crush"/>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5FE86-0272-4016-AA85-07EBEEC97210}"/>
              </a:ext>
            </a:extLst>
          </p:cNvPr>
          <p:cNvSpPr>
            <a:spLocks noGrp="1"/>
          </p:cNvSpPr>
          <p:nvPr>
            <p:ph type="title"/>
          </p:nvPr>
        </p:nvSpPr>
        <p:spPr/>
        <p:txBody>
          <a:bodyPr>
            <a:normAutofit fontScale="90000"/>
          </a:bodyPr>
          <a:lstStyle/>
          <a:p>
            <a:r>
              <a:rPr lang="fr-FR" dirty="0"/>
              <a:t>J’imagine et je dessine sur une feuille l’expérience ce qu’il va passer.</a:t>
            </a:r>
            <a:br>
              <a:rPr lang="en-US" dirty="0"/>
            </a:br>
            <a:endParaRPr lang="en-US" dirty="0"/>
          </a:p>
        </p:txBody>
      </p:sp>
      <p:sp>
        <p:nvSpPr>
          <p:cNvPr id="3" name="Rectangle 2">
            <a:extLst>
              <a:ext uri="{FF2B5EF4-FFF2-40B4-BE49-F238E27FC236}">
                <a16:creationId xmlns:a16="http://schemas.microsoft.com/office/drawing/2014/main" id="{803688BC-74E9-4FFB-B00D-9E3ABB859F3E}"/>
              </a:ext>
            </a:extLst>
          </p:cNvPr>
          <p:cNvSpPr/>
          <p:nvPr/>
        </p:nvSpPr>
        <p:spPr>
          <a:xfrm>
            <a:off x="1596788" y="1690688"/>
            <a:ext cx="8666328" cy="425973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13629851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90BB4-4D1B-4079-84D5-5A1CB26A1ACF}"/>
              </a:ext>
            </a:extLst>
          </p:cNvPr>
          <p:cNvSpPr>
            <a:spLocks noGrp="1"/>
          </p:cNvSpPr>
          <p:nvPr>
            <p:ph type="title"/>
          </p:nvPr>
        </p:nvSpPr>
        <p:spPr/>
        <p:txBody>
          <a:bodyPr>
            <a:normAutofit fontScale="90000"/>
          </a:bodyPr>
          <a:lstStyle/>
          <a:p>
            <a:r>
              <a:rPr lang="fr-FR" dirty="0"/>
              <a:t>Voir la vidéo, puis réalise un dessin de tes observations.</a:t>
            </a:r>
            <a:br>
              <a:rPr lang="en-US" dirty="0"/>
            </a:br>
            <a:endParaRPr lang="en-US" dirty="0"/>
          </a:p>
        </p:txBody>
      </p:sp>
      <p:pic>
        <p:nvPicPr>
          <p:cNvPr id="4" name="QLM_C2_M63_video-exp2 (1)">
            <a:hlinkClick r:id="" action="ppaction://media"/>
            <a:extLst>
              <a:ext uri="{FF2B5EF4-FFF2-40B4-BE49-F238E27FC236}">
                <a16:creationId xmlns:a16="http://schemas.microsoft.com/office/drawing/2014/main" id="{F07BB812-5356-4D32-AB42-C8DCA7D2E98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42434" y="1352282"/>
            <a:ext cx="8332631" cy="4819917"/>
          </a:xfrm>
          <a:prstGeom prst="rect">
            <a:avLst/>
          </a:prstGeom>
        </p:spPr>
      </p:pic>
    </p:spTree>
    <p:extLst>
      <p:ext uri="{BB962C8B-B14F-4D97-AF65-F5344CB8AC3E}">
        <p14:creationId xmlns:p14="http://schemas.microsoft.com/office/powerpoint/2010/main" val="2191628781"/>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74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841EA-DB11-49A0-AA05-3ABC8DE0972C}"/>
              </a:ext>
            </a:extLst>
          </p:cNvPr>
          <p:cNvSpPr>
            <a:spLocks noGrp="1"/>
          </p:cNvSpPr>
          <p:nvPr>
            <p:ph type="title"/>
          </p:nvPr>
        </p:nvSpPr>
        <p:spPr/>
        <p:txBody>
          <a:bodyPr/>
          <a:lstStyle/>
          <a:p>
            <a:r>
              <a:rPr lang="fr-FR" dirty="0"/>
              <a:t>Complète le texte</a:t>
            </a:r>
            <a:r>
              <a:rPr lang="fr-FR"/>
              <a:t>. Cli</a:t>
            </a:r>
            <a:r>
              <a:rPr lang="fr-CA"/>
              <a:t>que</a:t>
            </a:r>
            <a:r>
              <a:rPr lang="fr-FR"/>
              <a:t> </a:t>
            </a:r>
            <a:r>
              <a:rPr lang="fr-FR" dirty="0"/>
              <a:t>sur les mots-clés. </a:t>
            </a:r>
            <a:endParaRPr lang="en-US" dirty="0"/>
          </a:p>
        </p:txBody>
      </p:sp>
      <p:sp>
        <p:nvSpPr>
          <p:cNvPr id="3" name="TextBox 2">
            <a:extLst>
              <a:ext uri="{FF2B5EF4-FFF2-40B4-BE49-F238E27FC236}">
                <a16:creationId xmlns:a16="http://schemas.microsoft.com/office/drawing/2014/main" id="{BE127D04-4F4D-4D03-8E52-F7C8B05E24C3}"/>
              </a:ext>
            </a:extLst>
          </p:cNvPr>
          <p:cNvSpPr txBox="1"/>
          <p:nvPr/>
        </p:nvSpPr>
        <p:spPr>
          <a:xfrm>
            <a:off x="432515" y="1574778"/>
            <a:ext cx="9491730" cy="4524315"/>
          </a:xfrm>
          <a:prstGeom prst="rect">
            <a:avLst/>
          </a:prstGeom>
          <a:noFill/>
        </p:spPr>
        <p:txBody>
          <a:bodyPr wrap="square" rtlCol="0">
            <a:spAutoFit/>
          </a:bodyPr>
          <a:lstStyle/>
          <a:p>
            <a:pPr algn="just"/>
            <a:r>
              <a:rPr lang="fr-FR" sz="3200" dirty="0">
                <a:latin typeface="Times New Roman" panose="02020603050405020304" pitchFamily="18" charset="0"/>
                <a:cs typeface="Times New Roman" panose="02020603050405020304" pitchFamily="18" charset="0"/>
              </a:rPr>
              <a:t>L'………… est une matière qui existe partout autour de nous, mais on ne le voit pas. Il est ……………. .</a:t>
            </a:r>
          </a:p>
          <a:p>
            <a:pPr algn="just"/>
            <a:r>
              <a:rPr lang="fr-FR" sz="3200" dirty="0">
                <a:latin typeface="Times New Roman" panose="02020603050405020304" pitchFamily="18" charset="0"/>
                <a:cs typeface="Times New Roman" panose="02020603050405020304" pitchFamily="18" charset="0"/>
              </a:rPr>
              <a:t>On peut le repérer facilement quand il est ………………………… . </a:t>
            </a:r>
          </a:p>
          <a:p>
            <a:pPr algn="just"/>
            <a:r>
              <a:rPr lang="fr-FR" sz="3200" dirty="0">
                <a:latin typeface="Times New Roman" panose="02020603050405020304" pitchFamily="18" charset="0"/>
                <a:cs typeface="Times New Roman" panose="02020603050405020304" pitchFamily="18" charset="0"/>
              </a:rPr>
              <a:t>Ainsi le ……………………… est de l'air en mouvement. Il gonfle les voiles des bateaux, fait fonctionner les …………… et peut déraciner des arbres. On peut montrer son existence lorsqu'il n'est pas en mouvement à travers des ………………………. .</a:t>
            </a:r>
            <a:endParaRPr lang="en-US" sz="320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75CF8A5D-B61F-4BE8-99E7-BCD3C1E59BB7}"/>
              </a:ext>
            </a:extLst>
          </p:cNvPr>
          <p:cNvSpPr/>
          <p:nvPr/>
        </p:nvSpPr>
        <p:spPr>
          <a:xfrm>
            <a:off x="9924245" y="1690688"/>
            <a:ext cx="1731135" cy="36993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err="1"/>
              <a:t>en</a:t>
            </a:r>
            <a:r>
              <a:rPr lang="en-US" dirty="0"/>
              <a:t> </a:t>
            </a:r>
            <a:r>
              <a:rPr lang="en-US" dirty="0" err="1"/>
              <a:t>mouvement</a:t>
            </a:r>
            <a:endParaRPr lang="en-US" dirty="0"/>
          </a:p>
        </p:txBody>
      </p:sp>
      <p:sp>
        <p:nvSpPr>
          <p:cNvPr id="5" name="Rectangle 4">
            <a:extLst>
              <a:ext uri="{FF2B5EF4-FFF2-40B4-BE49-F238E27FC236}">
                <a16:creationId xmlns:a16="http://schemas.microsoft.com/office/drawing/2014/main" id="{6ACF1005-7ECB-443C-8B64-00F8AD7AD1DA}"/>
              </a:ext>
            </a:extLst>
          </p:cNvPr>
          <p:cNvSpPr/>
          <p:nvPr/>
        </p:nvSpPr>
        <p:spPr>
          <a:xfrm>
            <a:off x="9924244" y="2530409"/>
            <a:ext cx="1731135" cy="36993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err="1"/>
              <a:t>expériences</a:t>
            </a:r>
            <a:endParaRPr lang="en-US" dirty="0"/>
          </a:p>
        </p:txBody>
      </p:sp>
      <p:sp>
        <p:nvSpPr>
          <p:cNvPr id="6" name="Rectangle 5">
            <a:extLst>
              <a:ext uri="{FF2B5EF4-FFF2-40B4-BE49-F238E27FC236}">
                <a16:creationId xmlns:a16="http://schemas.microsoft.com/office/drawing/2014/main" id="{1BEA34ED-E42E-4801-81A4-2408D547F847}"/>
              </a:ext>
            </a:extLst>
          </p:cNvPr>
          <p:cNvSpPr/>
          <p:nvPr/>
        </p:nvSpPr>
        <p:spPr>
          <a:xfrm>
            <a:off x="9924243" y="3201217"/>
            <a:ext cx="1731135" cy="36993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vent</a:t>
            </a:r>
          </a:p>
        </p:txBody>
      </p:sp>
      <p:sp>
        <p:nvSpPr>
          <p:cNvPr id="8" name="Rectangle 7">
            <a:extLst>
              <a:ext uri="{FF2B5EF4-FFF2-40B4-BE49-F238E27FC236}">
                <a16:creationId xmlns:a16="http://schemas.microsoft.com/office/drawing/2014/main" id="{2910CC50-612B-426C-B57A-1C5DBD4EBD6D}"/>
              </a:ext>
            </a:extLst>
          </p:cNvPr>
          <p:cNvSpPr/>
          <p:nvPr/>
        </p:nvSpPr>
        <p:spPr>
          <a:xfrm>
            <a:off x="9924242" y="3855972"/>
            <a:ext cx="1731135" cy="36993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air</a:t>
            </a:r>
          </a:p>
        </p:txBody>
      </p:sp>
      <p:sp>
        <p:nvSpPr>
          <p:cNvPr id="9" name="Rectangle 8">
            <a:extLst>
              <a:ext uri="{FF2B5EF4-FFF2-40B4-BE49-F238E27FC236}">
                <a16:creationId xmlns:a16="http://schemas.microsoft.com/office/drawing/2014/main" id="{FD48E70B-D146-4426-9084-B3EFC61AF14B}"/>
              </a:ext>
            </a:extLst>
          </p:cNvPr>
          <p:cNvSpPr/>
          <p:nvPr/>
        </p:nvSpPr>
        <p:spPr>
          <a:xfrm>
            <a:off x="9924241" y="4587992"/>
            <a:ext cx="1731135" cy="36993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invisible</a:t>
            </a:r>
          </a:p>
        </p:txBody>
      </p:sp>
      <p:sp>
        <p:nvSpPr>
          <p:cNvPr id="10" name="Rectangle 9">
            <a:extLst>
              <a:ext uri="{FF2B5EF4-FFF2-40B4-BE49-F238E27FC236}">
                <a16:creationId xmlns:a16="http://schemas.microsoft.com/office/drawing/2014/main" id="{A8459808-7EF6-4843-9E1F-BDE21D4626C4}"/>
              </a:ext>
            </a:extLst>
          </p:cNvPr>
          <p:cNvSpPr/>
          <p:nvPr/>
        </p:nvSpPr>
        <p:spPr>
          <a:xfrm>
            <a:off x="9924241" y="5333258"/>
            <a:ext cx="1731135" cy="36993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err="1"/>
              <a:t>éoliennes</a:t>
            </a:r>
            <a:endParaRPr lang="en-US" dirty="0"/>
          </a:p>
        </p:txBody>
      </p:sp>
    </p:spTree>
    <p:extLst>
      <p:ext uri="{BB962C8B-B14F-4D97-AF65-F5344CB8AC3E}">
        <p14:creationId xmlns:p14="http://schemas.microsoft.com/office/powerpoint/2010/main" val="1313944214"/>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grpId="0" nodeType="clickEffect">
                                  <p:stCondLst>
                                    <p:cond delay="0"/>
                                  </p:stCondLst>
                                  <p:childTnLst>
                                    <p:animMotion origin="layout" path="M 4.16667E-6 -3.7037E-7 L -0.74232 -0.32569 " pathEditMode="relative" rAng="0" ptsTypes="AA">
                                      <p:cBhvr>
                                        <p:cTn id="6" dur="1000" fill="hold"/>
                                        <p:tgtEl>
                                          <p:spTgt spid="8"/>
                                        </p:tgtEl>
                                        <p:attrNameLst>
                                          <p:attrName>ppt_x</p:attrName>
                                          <p:attrName>ppt_y</p:attrName>
                                        </p:attrNameLst>
                                      </p:cBhvr>
                                      <p:rCtr x="-37122" y="-16296"/>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4.16667E-6 -3.33333E-6 L -0.28816 -0.36481 " pathEditMode="relative" rAng="0" ptsTypes="AA">
                                      <p:cBhvr>
                                        <p:cTn id="10" dur="2000" fill="hold"/>
                                        <p:tgtEl>
                                          <p:spTgt spid="9"/>
                                        </p:tgtEl>
                                        <p:attrNameLst>
                                          <p:attrName>ppt_x</p:attrName>
                                          <p:attrName>ppt_y</p:attrName>
                                        </p:attrNameLst>
                                      </p:cBhvr>
                                      <p:rCtr x="-14414" y="-18241"/>
                                    </p:animMotion>
                                  </p:childTnLst>
                                </p:cTn>
                              </p:par>
                            </p:childTnLst>
                          </p:cTn>
                        </p:par>
                      </p:childTnLst>
                    </p:cTn>
                  </p:par>
                  <p:par>
                    <p:cTn id="11" fill="hold">
                      <p:stCondLst>
                        <p:cond delay="indefinite"/>
                      </p:stCondLst>
                      <p:childTnLst>
                        <p:par>
                          <p:cTn id="12" fill="hold">
                            <p:stCondLst>
                              <p:cond delay="0"/>
                            </p:stCondLst>
                            <p:childTnLst>
                              <p:par>
                                <p:cTn id="13" presetID="35" presetClass="path" presetSubtype="0" accel="50000" decel="50000" fill="hold" grpId="0" nodeType="clickEffect">
                                  <p:stCondLst>
                                    <p:cond delay="0"/>
                                  </p:stCondLst>
                                  <p:childTnLst>
                                    <p:animMotion origin="layout" path="M 4.375E-6 -1.85185E-6 L -0.6642 0.20509 " pathEditMode="relative" rAng="0" ptsTypes="AA">
                                      <p:cBhvr>
                                        <p:cTn id="14" dur="2000" fill="hold"/>
                                        <p:tgtEl>
                                          <p:spTgt spid="4"/>
                                        </p:tgtEl>
                                        <p:attrNameLst>
                                          <p:attrName>ppt_x</p:attrName>
                                          <p:attrName>ppt_y</p:attrName>
                                        </p:attrNameLst>
                                      </p:cBhvr>
                                      <p:rCtr x="-33203" y="10394"/>
                                    </p:animMotion>
                                  </p:childTnLst>
                                </p:cTn>
                              </p:par>
                            </p:childTnLst>
                          </p:cTn>
                        </p:par>
                      </p:childTnLst>
                    </p:cTn>
                  </p:par>
                  <p:par>
                    <p:cTn id="15" fill="hold">
                      <p:stCondLst>
                        <p:cond delay="indefinite"/>
                      </p:stCondLst>
                      <p:childTnLst>
                        <p:par>
                          <p:cTn id="16" fill="hold">
                            <p:stCondLst>
                              <p:cond delay="0"/>
                            </p:stCondLst>
                            <p:childTnLst>
                              <p:par>
                                <p:cTn id="17" presetID="35" presetClass="path" presetSubtype="0" accel="50000" decel="50000" fill="hold" grpId="0" nodeType="clickEffect">
                                  <p:stCondLst>
                                    <p:cond delay="0"/>
                                  </p:stCondLst>
                                  <p:childTnLst>
                                    <p:animMotion origin="layout" path="M 4.16667E-6 0 L -0.52579 0.06852 " pathEditMode="relative" rAng="0" ptsTypes="AA">
                                      <p:cBhvr>
                                        <p:cTn id="18" dur="2000" fill="hold"/>
                                        <p:tgtEl>
                                          <p:spTgt spid="6"/>
                                        </p:tgtEl>
                                        <p:attrNameLst>
                                          <p:attrName>ppt_x</p:attrName>
                                          <p:attrName>ppt_y</p:attrName>
                                        </p:attrNameLst>
                                      </p:cBhvr>
                                      <p:rCtr x="-26289" y="3426"/>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4.16667E-6 0.00185 L -0.55118 -0.10741 " pathEditMode="relative" rAng="0" ptsTypes="AA">
                                      <p:cBhvr>
                                        <p:cTn id="22" dur="2000" fill="hold"/>
                                        <p:tgtEl>
                                          <p:spTgt spid="10"/>
                                        </p:tgtEl>
                                        <p:attrNameLst>
                                          <p:attrName>ppt_x</p:attrName>
                                          <p:attrName>ppt_y</p:attrName>
                                        </p:attrNameLst>
                                      </p:cBhvr>
                                      <p:rCtr x="-27565" y="-5463"/>
                                    </p:animMotion>
                                  </p:childTnLst>
                                </p:cTn>
                              </p:par>
                            </p:childTnLst>
                          </p:cTn>
                        </p:par>
                      </p:childTnLst>
                    </p:cTn>
                  </p:par>
                  <p:par>
                    <p:cTn id="23" fill="hold">
                      <p:stCondLst>
                        <p:cond delay="indefinite"/>
                      </p:stCondLst>
                      <p:childTnLst>
                        <p:par>
                          <p:cTn id="24" fill="hold">
                            <p:stCondLst>
                              <p:cond delay="0"/>
                            </p:stCondLst>
                            <p:childTnLst>
                              <p:par>
                                <p:cTn id="25" presetID="35" presetClass="path" presetSubtype="0" accel="50000" decel="50000" fill="hold" grpId="0" nodeType="clickEffect">
                                  <p:stCondLst>
                                    <p:cond delay="0"/>
                                  </p:stCondLst>
                                  <p:childTnLst>
                                    <p:animMotion origin="layout" path="M 4.16667E-6 -3.33333E-6 L -0.36732 0.43588 " pathEditMode="relative" rAng="0" ptsTypes="AA">
                                      <p:cBhvr>
                                        <p:cTn id="26" dur="2000" fill="hold"/>
                                        <p:tgtEl>
                                          <p:spTgt spid="5"/>
                                        </p:tgtEl>
                                        <p:attrNameLst>
                                          <p:attrName>ppt_x</p:attrName>
                                          <p:attrName>ppt_y</p:attrName>
                                        </p:attrNameLst>
                                      </p:cBhvr>
                                      <p:rCtr x="-18372" y="2178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9" grpId="0" animBg="1"/>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TotalTime>
  <Words>249</Words>
  <Application>Microsoft Office PowerPoint</Application>
  <PresentationFormat>Widescreen</PresentationFormat>
  <Paragraphs>57</Paragraphs>
  <Slides>10</Slides>
  <Notes>0</Notes>
  <HiddenSlides>0</HiddenSlides>
  <MMClips>2</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Le vent(suite) Sur ton clavier clique sur shift-f5</vt:lpstr>
      <vt:lpstr>1- Comment plonger un mouchoir sous l’eau sans le mouiller ? </vt:lpstr>
      <vt:lpstr>J’imagine et je dessine sur une feuille l’expérience que je pense faire pour réussir. </vt:lpstr>
      <vt:lpstr>Voir la vidéo: </vt:lpstr>
      <vt:lpstr>Dessine le résultat obtenu après l’expérience et réponds oralement aux questions suivants: </vt:lpstr>
      <vt:lpstr>2- Que va-t-il se passer lorsqu’on va faire descendre la bouteille dans l’eau ?</vt:lpstr>
      <vt:lpstr>J’imagine et je dessine sur une feuille l’expérience ce qu’il va passer. </vt:lpstr>
      <vt:lpstr>Voir la vidéo, puis réalise un dessin de tes observations. </vt:lpstr>
      <vt:lpstr>Complète le texte. Clique sur les mots-clés.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vent(suite)</dc:title>
  <dc:creator>Caren</dc:creator>
  <cp:lastModifiedBy>caren abou jaoude</cp:lastModifiedBy>
  <cp:revision>12</cp:revision>
  <dcterms:created xsi:type="dcterms:W3CDTF">2020-03-24T17:40:55Z</dcterms:created>
  <dcterms:modified xsi:type="dcterms:W3CDTF">2020-03-24T20:09:52Z</dcterms:modified>
</cp:coreProperties>
</file>