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9B805D-DA69-4BCB-992B-4513DCC70B8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AD4E1F9-66B1-4CF0-A220-84A8D3D825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2348880"/>
            <a:ext cx="7117180" cy="965969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Grammaire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4005064"/>
            <a:ext cx="7117180" cy="861420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Transformer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phrase affirmative en phrase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négative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7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8"/>
    </mc:Choice>
    <mc:Fallback xmlns="">
      <p:transition spd="slow" advTm="2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 </a:t>
            </a:r>
            <a:r>
              <a:rPr lang="en-US" dirty="0" err="1" smtClean="0"/>
              <a:t>Définition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Une</a:t>
            </a:r>
            <a:r>
              <a:rPr lang="en-US" dirty="0" smtClean="0"/>
              <a:t> phrase </a:t>
            </a:r>
            <a:r>
              <a:rPr lang="en-US" dirty="0" err="1" smtClean="0"/>
              <a:t>négative</a:t>
            </a:r>
            <a:r>
              <a:rPr lang="en-US" dirty="0" smtClean="0"/>
              <a:t> </a:t>
            </a:r>
            <a:r>
              <a:rPr lang="en-US" dirty="0" err="1" smtClean="0"/>
              <a:t>exprime</a:t>
            </a:r>
            <a:r>
              <a:rPr lang="en-US" dirty="0" smtClean="0"/>
              <a:t> la </a:t>
            </a:r>
            <a:r>
              <a:rPr lang="en-US" dirty="0" err="1" smtClean="0"/>
              <a:t>négation</a:t>
            </a:r>
            <a:r>
              <a:rPr lang="en-US" dirty="0" smtClean="0"/>
              <a:t>. Elle </a:t>
            </a:r>
            <a:r>
              <a:rPr lang="en-US" dirty="0" err="1" smtClean="0"/>
              <a:t>contient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négation</a:t>
            </a:r>
            <a:r>
              <a:rPr lang="en-US" dirty="0" smtClean="0"/>
              <a:t> qui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composée</a:t>
            </a:r>
            <a:r>
              <a:rPr lang="en-US" dirty="0" smtClean="0"/>
              <a:t> de </a:t>
            </a:r>
            <a:r>
              <a:rPr lang="en-US" dirty="0" err="1" smtClean="0"/>
              <a:t>deux</a:t>
            </a:r>
            <a:r>
              <a:rPr lang="en-US" dirty="0" smtClean="0"/>
              <a:t> mots et qui </a:t>
            </a:r>
            <a:r>
              <a:rPr lang="en-US" dirty="0" err="1" smtClean="0"/>
              <a:t>encadrent</a:t>
            </a:r>
            <a:r>
              <a:rPr lang="en-US" dirty="0" smtClean="0"/>
              <a:t> </a:t>
            </a:r>
            <a:r>
              <a:rPr lang="en-US" dirty="0" err="1" smtClean="0"/>
              <a:t>généralement</a:t>
            </a:r>
            <a:r>
              <a:rPr lang="en-US" dirty="0" smtClean="0"/>
              <a:t> le </a:t>
            </a:r>
            <a:r>
              <a:rPr lang="en-US" dirty="0" err="1" smtClean="0"/>
              <a:t>verbe</a:t>
            </a:r>
            <a:r>
              <a:rPr lang="en-US" dirty="0" smtClean="0"/>
              <a:t>:</a:t>
            </a:r>
          </a:p>
          <a:p>
            <a:r>
              <a:rPr lang="en-US" dirty="0" smtClean="0"/>
              <a:t>ne/n</a:t>
            </a:r>
            <a:r>
              <a:rPr lang="en-US" dirty="0" smtClean="0"/>
              <a:t>’….pas</a:t>
            </a:r>
          </a:p>
          <a:p>
            <a:r>
              <a:rPr lang="en-US" dirty="0"/>
              <a:t>n</a:t>
            </a:r>
            <a:r>
              <a:rPr lang="en-US" dirty="0" smtClean="0"/>
              <a:t>e/n</a:t>
            </a:r>
            <a:r>
              <a:rPr lang="en-US" dirty="0" smtClean="0"/>
              <a:t>’…….</a:t>
            </a:r>
            <a:r>
              <a:rPr lang="en-US" dirty="0" err="1" smtClean="0"/>
              <a:t>jamais</a:t>
            </a:r>
            <a:endParaRPr lang="en-US" dirty="0" smtClean="0"/>
          </a:p>
          <a:p>
            <a:r>
              <a:rPr lang="en-US" dirty="0" smtClean="0"/>
              <a:t>ne/n</a:t>
            </a:r>
            <a:r>
              <a:rPr lang="en-US" dirty="0" smtClean="0"/>
              <a:t>’…….plus</a:t>
            </a:r>
          </a:p>
          <a:p>
            <a:r>
              <a:rPr lang="en-US" dirty="0"/>
              <a:t>n</a:t>
            </a:r>
            <a:r>
              <a:rPr lang="en-US" dirty="0" smtClean="0"/>
              <a:t>e/n</a:t>
            </a:r>
            <a:r>
              <a:rPr lang="en-US" dirty="0" smtClean="0"/>
              <a:t>’……</a:t>
            </a:r>
            <a:r>
              <a:rPr lang="en-US" dirty="0" err="1" smtClean="0"/>
              <a:t>personne</a:t>
            </a:r>
            <a:endParaRPr lang="en-US" dirty="0" smtClean="0"/>
          </a:p>
          <a:p>
            <a:r>
              <a:rPr lang="en-US" dirty="0" smtClean="0"/>
              <a:t>ne/n</a:t>
            </a:r>
            <a:r>
              <a:rPr lang="en-US" dirty="0" smtClean="0"/>
              <a:t>’……….</a:t>
            </a:r>
            <a:r>
              <a:rPr lang="en-US" dirty="0" err="1" smtClean="0"/>
              <a:t>rien</a:t>
            </a:r>
            <a:r>
              <a:rPr lang="en-US" dirty="0" smtClean="0"/>
              <a:t> </a:t>
            </a:r>
          </a:p>
          <a:p>
            <a:r>
              <a:rPr lang="en-US" dirty="0" smtClean="0"/>
              <a:t>ne </a:t>
            </a:r>
            <a:r>
              <a:rPr lang="en-US" dirty="0" smtClean="0"/>
              <a:t>/n’ …….</a:t>
            </a:r>
            <a:r>
              <a:rPr lang="en-US" dirty="0" err="1" smtClean="0"/>
              <a:t>guère</a:t>
            </a:r>
            <a:endParaRPr lang="en-US" dirty="0" smtClean="0"/>
          </a:p>
          <a:p>
            <a:r>
              <a:rPr lang="en-US" dirty="0" smtClean="0"/>
              <a:t>ne/n</a:t>
            </a:r>
            <a:r>
              <a:rPr lang="en-US" dirty="0" smtClean="0"/>
              <a:t>’………pas encore</a:t>
            </a:r>
          </a:p>
          <a:p>
            <a:r>
              <a:rPr lang="en-US" dirty="0" smtClean="0"/>
              <a:t>ne </a:t>
            </a:r>
            <a:r>
              <a:rPr lang="en-US" dirty="0" smtClean="0"/>
              <a:t>/ n’ …….</a:t>
            </a:r>
            <a:r>
              <a:rPr lang="en-US" dirty="0" err="1" smtClean="0"/>
              <a:t>ni</a:t>
            </a:r>
            <a:r>
              <a:rPr lang="en-US" dirty="0" smtClean="0"/>
              <a:t>………</a:t>
            </a:r>
            <a:r>
              <a:rPr lang="en-US" dirty="0" err="1" smtClean="0"/>
              <a:t>ni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02"/>
    </mc:Choice>
    <mc:Fallback xmlns="">
      <p:transition spd="slow" advTm="9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 Transformation: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Certains</a:t>
            </a:r>
            <a:r>
              <a:rPr lang="en-US" dirty="0" smtClean="0"/>
              <a:t> mots </a:t>
            </a:r>
            <a:r>
              <a:rPr lang="en-US" dirty="0" err="1" smtClean="0"/>
              <a:t>changent</a:t>
            </a:r>
            <a:r>
              <a:rPr lang="en-US" dirty="0" smtClean="0"/>
              <a:t> de la </a:t>
            </a:r>
            <a:r>
              <a:rPr lang="en-US" dirty="0" err="1" smtClean="0"/>
              <a:t>forme</a:t>
            </a:r>
            <a:r>
              <a:rPr lang="en-US" dirty="0" smtClean="0"/>
              <a:t> affirmative à la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 smtClean="0"/>
              <a:t>negative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voici</a:t>
            </a:r>
            <a:r>
              <a:rPr lang="en-US" dirty="0" smtClean="0"/>
              <a:t> </a:t>
            </a:r>
            <a:r>
              <a:rPr lang="en-US" dirty="0" err="1" smtClean="0"/>
              <a:t>quelques</a:t>
            </a:r>
            <a:r>
              <a:rPr lang="en-US" dirty="0" err="1"/>
              <a:t>-</a:t>
            </a:r>
            <a:r>
              <a:rPr lang="en-US" dirty="0" err="1" smtClean="0"/>
              <a:t>uns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toujours</a:t>
            </a:r>
            <a:r>
              <a:rPr lang="en-US" dirty="0" smtClean="0"/>
              <a:t>/ </a:t>
            </a:r>
            <a:r>
              <a:rPr lang="en-US" dirty="0" err="1" smtClean="0"/>
              <a:t>souvent</a:t>
            </a:r>
            <a:r>
              <a:rPr lang="en-US" dirty="0" smtClean="0"/>
              <a:t>/</a:t>
            </a:r>
            <a:r>
              <a:rPr lang="en-US" dirty="0" err="1" smtClean="0"/>
              <a:t>parfois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 ne/n’………</a:t>
            </a:r>
            <a:r>
              <a:rPr lang="en-US" dirty="0" err="1" smtClean="0">
                <a:sym typeface="Wingdings" pitchFamily="2" charset="2"/>
              </a:rPr>
              <a:t>jamais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encore </a:t>
            </a:r>
            <a:r>
              <a:rPr lang="en-US" dirty="0" smtClean="0">
                <a:sym typeface="Wingdings" pitchFamily="2" charset="2"/>
              </a:rPr>
              <a:t> ne/n’ ….plus</a:t>
            </a:r>
            <a:endParaRPr lang="en-US" dirty="0" smtClean="0"/>
          </a:p>
          <a:p>
            <a:r>
              <a:rPr lang="en-US" dirty="0" smtClean="0"/>
              <a:t>déjà </a:t>
            </a:r>
            <a:r>
              <a:rPr lang="en-US" dirty="0" smtClean="0">
                <a:sym typeface="Wingdings" pitchFamily="2" charset="2"/>
              </a:rPr>
              <a:t> ne/n’ …..pas encore</a:t>
            </a:r>
            <a:endParaRPr lang="en-US" dirty="0" smtClean="0"/>
          </a:p>
          <a:p>
            <a:r>
              <a:rPr lang="en-US" dirty="0" err="1" smtClean="0"/>
              <a:t>quelqu’un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smtClean="0"/>
              <a:t>ne/n</a:t>
            </a:r>
            <a:r>
              <a:rPr lang="en-US" dirty="0" smtClean="0"/>
              <a:t>’……</a:t>
            </a:r>
            <a:r>
              <a:rPr lang="en-US" dirty="0" err="1" smtClean="0"/>
              <a:t>personne</a:t>
            </a:r>
            <a:r>
              <a:rPr lang="en-US" dirty="0" smtClean="0"/>
              <a:t>  </a:t>
            </a:r>
            <a:r>
              <a:rPr lang="en-US" dirty="0" err="1" smtClean="0"/>
              <a:t>ou</a:t>
            </a:r>
            <a:r>
              <a:rPr lang="en-US" dirty="0" smtClean="0"/>
              <a:t>  </a:t>
            </a:r>
            <a:r>
              <a:rPr lang="en-US" dirty="0" err="1" smtClean="0"/>
              <a:t>Personne</a:t>
            </a:r>
            <a:r>
              <a:rPr lang="en-US" dirty="0" smtClean="0"/>
              <a:t> ne/n’</a:t>
            </a:r>
          </a:p>
          <a:p>
            <a:r>
              <a:rPr lang="en-US" dirty="0" err="1" smtClean="0"/>
              <a:t>quelque</a:t>
            </a:r>
            <a:r>
              <a:rPr lang="en-US" dirty="0" smtClean="0"/>
              <a:t> chose 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en-US" dirty="0" smtClean="0"/>
              <a:t>Ne/n’……….</a:t>
            </a:r>
            <a:r>
              <a:rPr lang="en-US" dirty="0" err="1" smtClean="0"/>
              <a:t>rien</a:t>
            </a:r>
            <a:r>
              <a:rPr lang="en-US" dirty="0" smtClean="0"/>
              <a:t> 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Rien</a:t>
            </a:r>
            <a:r>
              <a:rPr lang="en-US" dirty="0" smtClean="0"/>
              <a:t> ne / n’</a:t>
            </a:r>
          </a:p>
          <a:p>
            <a:r>
              <a:rPr lang="en-US" dirty="0" smtClean="0"/>
              <a:t>et </a:t>
            </a:r>
            <a:r>
              <a:rPr lang="en-US" dirty="0" smtClean="0">
                <a:sym typeface="Wingdings" pitchFamily="2" charset="2"/>
              </a:rPr>
              <a:t> ne/n’…..</a:t>
            </a:r>
            <a:r>
              <a:rPr lang="en-US" dirty="0" err="1" smtClean="0">
                <a:sym typeface="Wingdings" pitchFamily="2" charset="2"/>
              </a:rPr>
              <a:t>ni</a:t>
            </a:r>
            <a:r>
              <a:rPr lang="en-US" dirty="0" smtClean="0">
                <a:sym typeface="Wingdings" pitchFamily="2" charset="2"/>
              </a:rPr>
              <a:t>…..</a:t>
            </a:r>
            <a:r>
              <a:rPr lang="en-US" dirty="0" err="1" smtClean="0">
                <a:sym typeface="Wingdings" pitchFamily="2" charset="2"/>
              </a:rPr>
              <a:t>ni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86"/>
    </mc:Choice>
    <mc:Fallback xmlns="">
      <p:transition spd="slow" advTm="9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125113" cy="924475"/>
          </a:xfrm>
        </p:spPr>
        <p:txBody>
          <a:bodyPr/>
          <a:lstStyle/>
          <a:p>
            <a:r>
              <a:rPr lang="en-US" dirty="0" smtClean="0"/>
              <a:t>3- </a:t>
            </a:r>
            <a:r>
              <a:rPr lang="en-US" dirty="0" err="1" smtClean="0"/>
              <a:t>Exemples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Je bois </a:t>
            </a:r>
            <a:r>
              <a:rPr lang="en-US" dirty="0" err="1" smtClean="0"/>
              <a:t>toujours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limonade</a:t>
            </a:r>
            <a:r>
              <a:rPr lang="en-US" dirty="0" smtClean="0"/>
              <a:t> .</a:t>
            </a:r>
            <a:r>
              <a:rPr lang="en-US" dirty="0" smtClean="0">
                <a:sym typeface="Wingdings" pitchFamily="2" charset="2"/>
              </a:rPr>
              <a:t> Je ne bois </a:t>
            </a:r>
            <a:r>
              <a:rPr lang="en-US" dirty="0" err="1" smtClean="0">
                <a:sym typeface="Wingdings" pitchFamily="2" charset="2"/>
              </a:rPr>
              <a:t>jamais</a:t>
            </a:r>
            <a:r>
              <a:rPr lang="en-US" dirty="0" smtClean="0">
                <a:sym typeface="Wingdings" pitchFamily="2" charset="2"/>
              </a:rPr>
              <a:t> de </a:t>
            </a:r>
            <a:r>
              <a:rPr lang="en-US" dirty="0" err="1" smtClean="0">
                <a:sym typeface="Wingdings" pitchFamily="2" charset="2"/>
              </a:rPr>
              <a:t>limonade</a:t>
            </a:r>
            <a:r>
              <a:rPr lang="en-US" dirty="0" smtClean="0">
                <a:sym typeface="Wingdings" pitchFamily="2" charset="2"/>
              </a:rPr>
              <a:t>.</a:t>
            </a:r>
            <a:endParaRPr lang="en-US" dirty="0" smtClean="0"/>
          </a:p>
          <a:p>
            <a:r>
              <a:rPr lang="en-US" dirty="0" err="1" smtClean="0"/>
              <a:t>Julien</a:t>
            </a:r>
            <a:r>
              <a:rPr lang="en-US" dirty="0" smtClean="0"/>
              <a:t> a encore mal à la tête.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Julien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n’a</a:t>
            </a:r>
            <a:r>
              <a:rPr lang="en-US" dirty="0" smtClean="0">
                <a:sym typeface="Wingdings" pitchFamily="2" charset="2"/>
              </a:rPr>
              <a:t> plus mal à la tête.</a:t>
            </a:r>
            <a:endParaRPr lang="en-US" dirty="0" smtClean="0"/>
          </a:p>
          <a:p>
            <a:r>
              <a:rPr lang="en-US" dirty="0" smtClean="0"/>
              <a:t>Nous </a:t>
            </a:r>
            <a:r>
              <a:rPr lang="en-US" dirty="0" err="1" smtClean="0"/>
              <a:t>avons</a:t>
            </a:r>
            <a:r>
              <a:rPr lang="en-US" dirty="0" smtClean="0"/>
              <a:t> déjà </a:t>
            </a:r>
            <a:r>
              <a:rPr lang="en-US" dirty="0" err="1" smtClean="0"/>
              <a:t>terminé</a:t>
            </a:r>
            <a:r>
              <a:rPr lang="en-US" dirty="0" smtClean="0"/>
              <a:t> les devoirs. </a:t>
            </a:r>
            <a:r>
              <a:rPr lang="en-US" dirty="0" smtClean="0">
                <a:sym typeface="Wingdings" pitchFamily="2" charset="2"/>
              </a:rPr>
              <a:t> Nous </a:t>
            </a:r>
            <a:r>
              <a:rPr lang="en-US" dirty="0" err="1" smtClean="0">
                <a:sym typeface="Wingdings" pitchFamily="2" charset="2"/>
              </a:rPr>
              <a:t>n’avons</a:t>
            </a:r>
            <a:r>
              <a:rPr lang="en-US" dirty="0" smtClean="0">
                <a:sym typeface="Wingdings" pitchFamily="2" charset="2"/>
              </a:rPr>
              <a:t> pas encore </a:t>
            </a:r>
            <a:r>
              <a:rPr lang="en-US" dirty="0" err="1" smtClean="0">
                <a:sym typeface="Wingdings" pitchFamily="2" charset="2"/>
              </a:rPr>
              <a:t>terminé</a:t>
            </a:r>
            <a:r>
              <a:rPr lang="en-US" dirty="0" smtClean="0">
                <a:sym typeface="Wingdings" pitchFamily="2" charset="2"/>
              </a:rPr>
              <a:t> les devoirs.</a:t>
            </a:r>
            <a:endParaRPr lang="en-US" dirty="0" smtClean="0"/>
          </a:p>
          <a:p>
            <a:r>
              <a:rPr lang="en-US" dirty="0" smtClean="0"/>
              <a:t>Mon </a:t>
            </a:r>
            <a:r>
              <a:rPr lang="en-US" dirty="0" err="1" smtClean="0"/>
              <a:t>oncle</a:t>
            </a:r>
            <a:r>
              <a:rPr lang="en-US" dirty="0" smtClean="0"/>
              <a:t> a vu </a:t>
            </a:r>
            <a:r>
              <a:rPr lang="en-US" dirty="0" err="1" smtClean="0"/>
              <a:t>quelqu’un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err="1" smtClean="0"/>
              <a:t>escaliers</a:t>
            </a:r>
            <a:r>
              <a:rPr lang="en-US" dirty="0" smtClean="0"/>
              <a:t>. </a:t>
            </a:r>
            <a:r>
              <a:rPr lang="en-US" dirty="0" smtClean="0">
                <a:sym typeface="Wingdings" pitchFamily="2" charset="2"/>
              </a:rPr>
              <a:t> Mon </a:t>
            </a:r>
            <a:r>
              <a:rPr lang="en-US" dirty="0" err="1" smtClean="0">
                <a:sym typeface="Wingdings" pitchFamily="2" charset="2"/>
              </a:rPr>
              <a:t>oncle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n’a</a:t>
            </a:r>
            <a:r>
              <a:rPr lang="en-US" dirty="0" smtClean="0">
                <a:sym typeface="Wingdings" pitchFamily="2" charset="2"/>
              </a:rPr>
              <a:t> vu </a:t>
            </a:r>
            <a:r>
              <a:rPr lang="en-US" dirty="0" err="1" smtClean="0">
                <a:sym typeface="Wingdings" pitchFamily="2" charset="2"/>
              </a:rPr>
              <a:t>personne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sur</a:t>
            </a:r>
            <a:r>
              <a:rPr lang="en-US" dirty="0" smtClean="0">
                <a:sym typeface="Wingdings" pitchFamily="2" charset="2"/>
              </a:rPr>
              <a:t> les </a:t>
            </a:r>
            <a:r>
              <a:rPr lang="en-US" dirty="0" err="1" smtClean="0">
                <a:sym typeface="Wingdings" pitchFamily="2" charset="2"/>
              </a:rPr>
              <a:t>escaliers</a:t>
            </a:r>
            <a:r>
              <a:rPr lang="en-US" dirty="0" smtClean="0">
                <a:sym typeface="Wingdings" pitchFamily="2" charset="2"/>
              </a:rPr>
              <a:t>.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Quelque</a:t>
            </a:r>
            <a:r>
              <a:rPr lang="en-US" dirty="0" smtClean="0"/>
              <a:t> chose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cassé</a:t>
            </a:r>
            <a:r>
              <a:rPr lang="en-US" dirty="0" smtClean="0"/>
              <a:t>.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Rien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n’est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cassé</a:t>
            </a:r>
            <a:r>
              <a:rPr lang="en-US" dirty="0" smtClean="0">
                <a:sym typeface="Wingdings" pitchFamily="2" charset="2"/>
              </a:rPr>
              <a:t>.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J’ai</a:t>
            </a:r>
            <a:r>
              <a:rPr lang="en-US" dirty="0" smtClean="0"/>
              <a:t> </a:t>
            </a:r>
            <a:r>
              <a:rPr lang="en-US" dirty="0" err="1" smtClean="0"/>
              <a:t>trouvé</a:t>
            </a:r>
            <a:r>
              <a:rPr lang="en-US" dirty="0" smtClean="0"/>
              <a:t> </a:t>
            </a:r>
            <a:r>
              <a:rPr lang="en-US" dirty="0" err="1" smtClean="0"/>
              <a:t>quelque</a:t>
            </a:r>
            <a:r>
              <a:rPr lang="en-US" dirty="0" smtClean="0"/>
              <a:t> chose. </a:t>
            </a:r>
            <a:r>
              <a:rPr lang="en-US" dirty="0" smtClean="0">
                <a:sym typeface="Wingdings" pitchFamily="2" charset="2"/>
              </a:rPr>
              <a:t> Je </a:t>
            </a:r>
            <a:r>
              <a:rPr lang="en-US" dirty="0" err="1" smtClean="0">
                <a:sym typeface="Wingdings" pitchFamily="2" charset="2"/>
              </a:rPr>
              <a:t>n’ai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rien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trouvé</a:t>
            </a:r>
            <a:r>
              <a:rPr lang="en-US" dirty="0" smtClean="0">
                <a:sym typeface="Wingdings" pitchFamily="2" charset="2"/>
              </a:rPr>
              <a:t>.</a:t>
            </a:r>
            <a:endParaRPr lang="en-US" dirty="0" smtClean="0"/>
          </a:p>
          <a:p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manges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salade</a:t>
            </a:r>
            <a:r>
              <a:rPr lang="en-US" dirty="0" smtClean="0"/>
              <a:t> et des frites.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Tu</a:t>
            </a:r>
            <a:r>
              <a:rPr lang="en-US" dirty="0" smtClean="0">
                <a:sym typeface="Wingdings" pitchFamily="2" charset="2"/>
              </a:rPr>
              <a:t> ne </a:t>
            </a:r>
            <a:r>
              <a:rPr lang="en-US" dirty="0" err="1" smtClean="0">
                <a:sym typeface="Wingdings" pitchFamily="2" charset="2"/>
              </a:rPr>
              <a:t>manges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ni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salade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ni</a:t>
            </a:r>
            <a:r>
              <a:rPr lang="en-US" dirty="0" smtClean="0">
                <a:sym typeface="Wingdings" pitchFamily="2" charset="2"/>
              </a:rPr>
              <a:t> frites.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9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99"/>
    </mc:Choice>
    <mc:Fallback xmlns="">
      <p:transition spd="slow" advTm="127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4" y="764704"/>
            <a:ext cx="7125113" cy="924475"/>
          </a:xfrm>
        </p:spPr>
        <p:txBody>
          <a:bodyPr/>
          <a:lstStyle/>
          <a:p>
            <a:r>
              <a:rPr lang="en-US" dirty="0" smtClean="0"/>
              <a:t>      4- </a:t>
            </a:r>
            <a:r>
              <a:rPr lang="en-US" dirty="0" err="1" smtClean="0"/>
              <a:t>Remarques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la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 err="1" smtClean="0"/>
              <a:t>négative</a:t>
            </a:r>
            <a:r>
              <a:rPr lang="en-US" dirty="0" smtClean="0"/>
              <a:t>,  les articles </a:t>
            </a:r>
            <a:r>
              <a:rPr lang="en-US" dirty="0" err="1" smtClean="0"/>
              <a:t>indéfinis</a:t>
            </a:r>
            <a:r>
              <a:rPr lang="en-US" dirty="0" smtClean="0"/>
              <a:t> : un, </a:t>
            </a:r>
            <a:r>
              <a:rPr lang="en-US" dirty="0" err="1" smtClean="0"/>
              <a:t>une</a:t>
            </a:r>
            <a:r>
              <a:rPr lang="en-US" dirty="0" smtClean="0"/>
              <a:t> ,des </a:t>
            </a:r>
            <a:r>
              <a:rPr lang="en-US" dirty="0" err="1" smtClean="0"/>
              <a:t>deviennent</a:t>
            </a:r>
            <a:r>
              <a:rPr lang="en-US" dirty="0" smtClean="0"/>
              <a:t> “de” .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négation</a:t>
            </a:r>
            <a:r>
              <a:rPr lang="en-US" dirty="0" smtClean="0"/>
              <a:t> par ne/n’ …</a:t>
            </a:r>
            <a:r>
              <a:rPr lang="en-US" dirty="0" err="1" smtClean="0"/>
              <a:t>ni</a:t>
            </a:r>
            <a:r>
              <a:rPr lang="en-US" dirty="0" smtClean="0"/>
              <a:t>….</a:t>
            </a:r>
            <a:r>
              <a:rPr lang="en-US" dirty="0" err="1" smtClean="0"/>
              <a:t>ni</a:t>
            </a:r>
            <a:r>
              <a:rPr lang="en-US" dirty="0" smtClean="0"/>
              <a:t>….: Les articles </a:t>
            </a:r>
            <a:r>
              <a:rPr lang="en-US" dirty="0" err="1" smtClean="0"/>
              <a:t>indéfinis</a:t>
            </a:r>
            <a:r>
              <a:rPr lang="en-US" dirty="0" smtClean="0"/>
              <a:t> (</a:t>
            </a:r>
            <a:r>
              <a:rPr lang="en-US" dirty="0" err="1" smtClean="0"/>
              <a:t>un,une,des</a:t>
            </a:r>
            <a:r>
              <a:rPr lang="en-US" dirty="0" smtClean="0"/>
              <a:t>) et les articles </a:t>
            </a:r>
            <a:r>
              <a:rPr lang="en-US" dirty="0" err="1" smtClean="0"/>
              <a:t>partitifs</a:t>
            </a:r>
            <a:r>
              <a:rPr lang="en-US" dirty="0" smtClean="0"/>
              <a:t> (du, de la , de l’) </a:t>
            </a:r>
            <a:r>
              <a:rPr lang="en-US" dirty="0" err="1" smtClean="0"/>
              <a:t>disparaissent</a:t>
            </a:r>
            <a:r>
              <a:rPr lang="en-US" dirty="0" smtClean="0"/>
              <a:t>. </a:t>
            </a:r>
            <a:r>
              <a:rPr lang="en-US" dirty="0" err="1" smtClean="0"/>
              <a:t>Tandis</a:t>
            </a:r>
            <a:r>
              <a:rPr lang="en-US" dirty="0" smtClean="0"/>
              <a:t> que les </a:t>
            </a:r>
            <a:r>
              <a:rPr lang="en-US" dirty="0" err="1" smtClean="0"/>
              <a:t>autres</a:t>
            </a:r>
            <a:r>
              <a:rPr lang="en-US" dirty="0" smtClean="0"/>
              <a:t> </a:t>
            </a:r>
            <a:r>
              <a:rPr lang="en-US" dirty="0" err="1" smtClean="0"/>
              <a:t>déterminants</a:t>
            </a:r>
            <a:r>
              <a:rPr lang="en-US" dirty="0" smtClean="0"/>
              <a:t>: les articles </a:t>
            </a:r>
            <a:r>
              <a:rPr lang="en-US" dirty="0" err="1" smtClean="0"/>
              <a:t>définis</a:t>
            </a:r>
            <a:r>
              <a:rPr lang="en-US" dirty="0" smtClean="0"/>
              <a:t> (</a:t>
            </a:r>
            <a:r>
              <a:rPr lang="en-US" dirty="0" err="1" smtClean="0"/>
              <a:t>le,la,les</a:t>
            </a:r>
            <a:r>
              <a:rPr lang="en-US" dirty="0" smtClean="0"/>
              <a:t> ,l</a:t>
            </a:r>
            <a:r>
              <a:rPr lang="en-US" dirty="0" smtClean="0"/>
              <a:t>’), </a:t>
            </a:r>
            <a:r>
              <a:rPr lang="en-US" dirty="0" smtClean="0"/>
              <a:t>les </a:t>
            </a:r>
            <a:r>
              <a:rPr lang="en-US" dirty="0" err="1" smtClean="0"/>
              <a:t>adjectifs</a:t>
            </a:r>
            <a:r>
              <a:rPr lang="en-US" dirty="0" smtClean="0"/>
              <a:t> </a:t>
            </a:r>
            <a:r>
              <a:rPr lang="en-US" dirty="0" err="1" smtClean="0"/>
              <a:t>possessifs</a:t>
            </a:r>
            <a:r>
              <a:rPr lang="en-US" dirty="0" smtClean="0"/>
              <a:t> (</a:t>
            </a:r>
            <a:r>
              <a:rPr lang="en-US" dirty="0" err="1" smtClean="0"/>
              <a:t>mon,ton,son</a:t>
            </a:r>
            <a:r>
              <a:rPr lang="en-US" dirty="0" smtClean="0"/>
              <a:t>….), </a:t>
            </a:r>
            <a:r>
              <a:rPr lang="en-US" dirty="0" smtClean="0"/>
              <a:t>les </a:t>
            </a:r>
            <a:r>
              <a:rPr lang="en-US" dirty="0" err="1" smtClean="0"/>
              <a:t>adjectifs</a:t>
            </a:r>
            <a:r>
              <a:rPr lang="en-US" dirty="0" smtClean="0"/>
              <a:t> </a:t>
            </a:r>
            <a:r>
              <a:rPr lang="en-US" dirty="0" err="1" smtClean="0"/>
              <a:t>démonstratifs</a:t>
            </a:r>
            <a:r>
              <a:rPr lang="en-US" dirty="0" smtClean="0"/>
              <a:t> (</a:t>
            </a:r>
            <a:r>
              <a:rPr lang="en-US" dirty="0" err="1" smtClean="0"/>
              <a:t>ce,cet,cette,ces</a:t>
            </a:r>
            <a:r>
              <a:rPr lang="en-US" dirty="0" smtClean="0"/>
              <a:t>) et les </a:t>
            </a:r>
            <a:r>
              <a:rPr lang="en-US" dirty="0" err="1" smtClean="0"/>
              <a:t>prépositions</a:t>
            </a:r>
            <a:r>
              <a:rPr lang="en-US" dirty="0" smtClean="0"/>
              <a:t> (à , chez, </a:t>
            </a:r>
            <a:r>
              <a:rPr lang="en-US" dirty="0" err="1" smtClean="0"/>
              <a:t>dans</a:t>
            </a:r>
            <a:r>
              <a:rPr lang="en-US" dirty="0" smtClean="0"/>
              <a:t>, par, pour, avec,…..) ne </a:t>
            </a:r>
            <a:r>
              <a:rPr lang="en-US" dirty="0" err="1" smtClean="0"/>
              <a:t>changent</a:t>
            </a:r>
            <a:r>
              <a:rPr lang="en-US" dirty="0" smtClean="0"/>
              <a:t> pas.</a:t>
            </a:r>
          </a:p>
          <a:p>
            <a:r>
              <a:rPr lang="en-US" dirty="0" err="1" smtClean="0"/>
              <a:t>Exemples</a:t>
            </a:r>
            <a:r>
              <a:rPr lang="en-US" dirty="0" smtClean="0"/>
              <a:t> (ne/n’…</a:t>
            </a:r>
            <a:r>
              <a:rPr lang="en-US" dirty="0" err="1" smtClean="0"/>
              <a:t>ni</a:t>
            </a:r>
            <a:r>
              <a:rPr lang="en-US" dirty="0" smtClean="0"/>
              <a:t>..</a:t>
            </a:r>
            <a:r>
              <a:rPr lang="en-US" dirty="0" err="1" smtClean="0"/>
              <a:t>ni</a:t>
            </a:r>
            <a:r>
              <a:rPr lang="en-US" dirty="0" smtClean="0"/>
              <a:t>…):                                                Les </a:t>
            </a:r>
            <a:r>
              <a:rPr lang="en-US" dirty="0" err="1" smtClean="0"/>
              <a:t>élèves</a:t>
            </a:r>
            <a:r>
              <a:rPr lang="en-US" dirty="0" smtClean="0"/>
              <a:t> </a:t>
            </a:r>
            <a:r>
              <a:rPr lang="en-US" dirty="0" err="1" smtClean="0"/>
              <a:t>écrivent</a:t>
            </a:r>
            <a:r>
              <a:rPr lang="en-US" dirty="0" smtClean="0"/>
              <a:t> des </a:t>
            </a:r>
            <a:r>
              <a:rPr lang="en-US" dirty="0" err="1" smtClean="0"/>
              <a:t>chiffres</a:t>
            </a:r>
            <a:r>
              <a:rPr lang="en-US" dirty="0" smtClean="0"/>
              <a:t> et des </a:t>
            </a:r>
            <a:r>
              <a:rPr lang="en-US" dirty="0" err="1" smtClean="0"/>
              <a:t>lettres</a:t>
            </a:r>
            <a:r>
              <a:rPr lang="en-US" dirty="0" smtClean="0"/>
              <a:t>. 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en-US" dirty="0" smtClean="0"/>
              <a:t>  Les </a:t>
            </a:r>
            <a:r>
              <a:rPr lang="en-US" dirty="0" err="1" smtClean="0"/>
              <a:t>élèves</a:t>
            </a:r>
            <a:r>
              <a:rPr lang="en-US" dirty="0" smtClean="0"/>
              <a:t> </a:t>
            </a:r>
            <a:r>
              <a:rPr lang="en-US" dirty="0" err="1" smtClean="0"/>
              <a:t>n’écrivent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chiffres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lettres</a:t>
            </a:r>
            <a:r>
              <a:rPr lang="en-US" dirty="0" smtClean="0"/>
              <a:t> .                          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prends</a:t>
            </a:r>
            <a:r>
              <a:rPr lang="en-US" dirty="0" smtClean="0"/>
              <a:t> ton </a:t>
            </a:r>
            <a:r>
              <a:rPr lang="en-US" dirty="0" err="1" smtClean="0"/>
              <a:t>imperméable</a:t>
            </a:r>
            <a:r>
              <a:rPr lang="en-US" dirty="0" smtClean="0"/>
              <a:t> et ton bonnet.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Tu</a:t>
            </a:r>
            <a:r>
              <a:rPr lang="en-US" dirty="0" smtClean="0">
                <a:sym typeface="Wingdings" pitchFamily="2" charset="2"/>
              </a:rPr>
              <a:t> ne </a:t>
            </a:r>
            <a:r>
              <a:rPr lang="en-US" dirty="0" err="1" smtClean="0">
                <a:sym typeface="Wingdings" pitchFamily="2" charset="2"/>
              </a:rPr>
              <a:t>prends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ni</a:t>
            </a:r>
            <a:r>
              <a:rPr lang="en-US" dirty="0" smtClean="0">
                <a:sym typeface="Wingdings" pitchFamily="2" charset="2"/>
              </a:rPr>
              <a:t> ton </a:t>
            </a:r>
            <a:r>
              <a:rPr lang="en-US" dirty="0" err="1" smtClean="0">
                <a:sym typeface="Wingdings" pitchFamily="2" charset="2"/>
              </a:rPr>
              <a:t>imperméable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ni</a:t>
            </a:r>
            <a:r>
              <a:rPr lang="en-US" dirty="0" smtClean="0">
                <a:sym typeface="Wingdings" pitchFamily="2" charset="2"/>
              </a:rPr>
              <a:t> ton bonnet.</a:t>
            </a:r>
            <a:r>
              <a:rPr lang="en-US" dirty="0" smtClean="0"/>
              <a:t>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2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99"/>
    </mc:Choice>
    <mc:Fallback xmlns="">
      <p:transition spd="slow" advTm="7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|19.7|36.9|3.3|3.2|2.7|2.4|2.4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9|7.4|10.2|6.2|5.1|22.3|2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6|24.8|8|10.6|9.8|30.3|1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8.5|38.1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60</TotalTime>
  <Words>388</Words>
  <Application>Microsoft Office PowerPoint</Application>
  <PresentationFormat>On-screen Show (4:3)</PresentationFormat>
  <Paragraphs>32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Courier New</vt:lpstr>
      <vt:lpstr>Trebuchet MS</vt:lpstr>
      <vt:lpstr>Verdana</vt:lpstr>
      <vt:lpstr>Wingdings</vt:lpstr>
      <vt:lpstr>Wingdings 2</vt:lpstr>
      <vt:lpstr>Spring</vt:lpstr>
      <vt:lpstr>Grammaire</vt:lpstr>
      <vt:lpstr>1- Définition:</vt:lpstr>
      <vt:lpstr>2- Transformation:</vt:lpstr>
      <vt:lpstr>3- Exemples:</vt:lpstr>
      <vt:lpstr>      4- Remarques: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Grammaire</dc:title>
  <dc:creator>Maya</dc:creator>
  <cp:lastModifiedBy>User</cp:lastModifiedBy>
  <cp:revision>6</cp:revision>
  <dcterms:created xsi:type="dcterms:W3CDTF">2020-03-18T14:07:50Z</dcterms:created>
  <dcterms:modified xsi:type="dcterms:W3CDTF">2020-03-21T09:10:57Z</dcterms:modified>
</cp:coreProperties>
</file>