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92000">
              <a:srgbClr val="7030A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59FC39-077D-4848-BE58-B5F19A2C1D1A}" type="datetimeFigureOut">
              <a:rPr lang="en-US" smtClean="0"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852B771-322E-49EC-A5FD-5A83C46F542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1988840"/>
            <a:ext cx="7117180" cy="893961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Conjugaison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140968"/>
            <a:ext cx="7117180" cy="64807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L’impératif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présent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0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02"/>
    </mc:Choice>
    <mc:Fallback>
      <p:transition spd="slow" advTm="25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Définition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592" y="1988840"/>
            <a:ext cx="7125112" cy="2592288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L’impératif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 mode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utilisé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pour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indiquer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ordre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un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conseil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interdiction.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791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8"/>
    </mc:Choice>
    <mc:Fallback>
      <p:transition spd="slow" advTm="22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36104"/>
          </a:xfrm>
        </p:spPr>
        <p:txBody>
          <a:bodyPr/>
          <a:lstStyle/>
          <a:p>
            <a:r>
              <a:rPr lang="en-US" dirty="0" smtClean="0"/>
              <a:t>2-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conjugaison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présent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l’impératif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196752"/>
            <a:ext cx="7632848" cy="5661248"/>
          </a:xfrm>
        </p:spPr>
        <p:txBody>
          <a:bodyPr>
            <a:noAutofit/>
          </a:bodyPr>
          <a:lstStyle/>
          <a:p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L’impératif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présent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conjugue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seulement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à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deuxième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singulier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première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pluriel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deuxième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pluriel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Attention,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utiliser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pronoms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personnels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premier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groupe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prennent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pas  “s” à la fin de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deuxième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singulier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Exemples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décorer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décore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décorons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décorez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                                              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Arranger : arrange –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arrangeons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arrangez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terminaison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deuxième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groupe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s-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oublier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 pour la première et  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deuxième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pluriel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Exemple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applaudir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applaudis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applaudissons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applaudissez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terminaison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troisième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groupe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s-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Exemple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prends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2970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781"/>
    </mc:Choice>
    <mc:Fallback>
      <p:transition spd="slow" advTm="16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</a:t>
            </a:r>
            <a:r>
              <a:rPr lang="en-US" dirty="0" smtClean="0"/>
              <a:t>-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Quelques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exceptions: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72816"/>
            <a:ext cx="7125112" cy="4464496"/>
          </a:xfrm>
        </p:spPr>
        <p:txBody>
          <a:bodyPr>
            <a:noAutofit/>
          </a:bodyPr>
          <a:lstStyle/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Quelques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changent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radical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être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sois-soyons-soyez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avoir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aie-ayons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ayez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allons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allez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savoir 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sachons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sachez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vouloir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veuille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24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veuillons-veuillez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venir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viens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-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venons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856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24"/>
    </mc:Choice>
    <mc:Fallback>
      <p:transition spd="slow" advTm="4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Remarque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600199"/>
            <a:ext cx="7490916" cy="4464496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qui se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terminent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voyelle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s’ils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suivis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: “en”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“y”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prennent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“s” à la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deuxième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personne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singulier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Exemples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aller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: Vas-y!</a:t>
            </a:r>
          </a:p>
          <a:p>
            <a:r>
              <a:rPr lang="en-US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Verbe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arranger : Arranges-en !</a:t>
            </a: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318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16"/>
    </mc:Choice>
    <mc:Fallback>
      <p:transition spd="slow" advTm="5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7|5.6|3.6|3.4|3.5|21.4|9.4|68.3|16.4|11|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|4.5|6|5.3|5.5|5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2|14.7|2.2|20.9"/>
</p:tagLst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67</TotalTime>
  <Words>260</Words>
  <Application>Microsoft Office PowerPoint</Application>
  <PresentationFormat>On-screen Show (4:3)</PresentationFormat>
  <Paragraphs>29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Spring</vt:lpstr>
      <vt:lpstr>Conjugaison</vt:lpstr>
      <vt:lpstr>1- Définition:</vt:lpstr>
      <vt:lpstr>2- La conjugaison du présent de l’impératif:</vt:lpstr>
      <vt:lpstr>3- Quelques exceptions:</vt:lpstr>
      <vt:lpstr>4- Remarque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Conjugaison</dc:title>
  <dc:creator>Maya</dc:creator>
  <cp:lastModifiedBy>Maya</cp:lastModifiedBy>
  <cp:revision>10</cp:revision>
  <dcterms:created xsi:type="dcterms:W3CDTF">2020-03-18T15:08:02Z</dcterms:created>
  <dcterms:modified xsi:type="dcterms:W3CDTF">2020-03-21T09:46:35Z</dcterms:modified>
</cp:coreProperties>
</file>